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77" r:id="rId3"/>
    <p:sldId id="348" r:id="rId4"/>
    <p:sldId id="290" r:id="rId6"/>
    <p:sldId id="341" r:id="rId7"/>
    <p:sldId id="342" r:id="rId8"/>
    <p:sldId id="332" r:id="rId9"/>
    <p:sldId id="343" r:id="rId10"/>
    <p:sldId id="334" r:id="rId11"/>
    <p:sldId id="335" r:id="rId12"/>
    <p:sldId id="350" r:id="rId13"/>
    <p:sldId id="344" r:id="rId14"/>
    <p:sldId id="300" r:id="rId15"/>
    <p:sldId id="347" r:id="rId16"/>
    <p:sldId id="284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C"/>
    <a:srgbClr val="003300"/>
    <a:srgbClr val="660033"/>
    <a:srgbClr val="0066FF"/>
    <a:srgbClr val="00009A"/>
    <a:srgbClr val="0000A3"/>
    <a:srgbClr val="FF5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150"/>
    <p:restoredTop sz="90929"/>
  </p:normalViewPr>
  <p:slideViewPr>
    <p:cSldViewPr showGuides="1">
      <p:cViewPr varScale="1">
        <p:scale>
          <a:sx n="75" d="100"/>
          <a:sy n="75" d="100"/>
        </p:scale>
        <p:origin x="1598" y="43"/>
      </p:cViewPr>
      <p:guideLst>
        <p:guide orient="horz" pos="2190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emf"/><Relationship Id="rId8" Type="http://schemas.openxmlformats.org/officeDocument/2006/relationships/image" Target="../media/image145.emf"/><Relationship Id="rId7" Type="http://schemas.openxmlformats.org/officeDocument/2006/relationships/image" Target="../media/image144.emf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Relationship Id="rId3" Type="http://schemas.openxmlformats.org/officeDocument/2006/relationships/image" Target="../media/image140.emf"/><Relationship Id="rId21" Type="http://schemas.openxmlformats.org/officeDocument/2006/relationships/image" Target="../media/image158.emf"/><Relationship Id="rId20" Type="http://schemas.openxmlformats.org/officeDocument/2006/relationships/image" Target="../media/image157.emf"/><Relationship Id="rId2" Type="http://schemas.openxmlformats.org/officeDocument/2006/relationships/image" Target="../media/image139.emf"/><Relationship Id="rId19" Type="http://schemas.openxmlformats.org/officeDocument/2006/relationships/image" Target="../media/image156.emf"/><Relationship Id="rId18" Type="http://schemas.openxmlformats.org/officeDocument/2006/relationships/image" Target="../media/image155.emf"/><Relationship Id="rId17" Type="http://schemas.openxmlformats.org/officeDocument/2006/relationships/image" Target="../media/image154.emf"/><Relationship Id="rId16" Type="http://schemas.openxmlformats.org/officeDocument/2006/relationships/image" Target="../media/image153.emf"/><Relationship Id="rId15" Type="http://schemas.openxmlformats.org/officeDocument/2006/relationships/image" Target="../media/image152.emf"/><Relationship Id="rId14" Type="http://schemas.openxmlformats.org/officeDocument/2006/relationships/image" Target="../media/image151.emf"/><Relationship Id="rId13" Type="http://schemas.openxmlformats.org/officeDocument/2006/relationships/image" Target="../media/image150.emf"/><Relationship Id="rId12" Type="http://schemas.openxmlformats.org/officeDocument/2006/relationships/image" Target="../media/image149.emf"/><Relationship Id="rId11" Type="http://schemas.openxmlformats.org/officeDocument/2006/relationships/image" Target="../media/image148.emf"/><Relationship Id="rId10" Type="http://schemas.openxmlformats.org/officeDocument/2006/relationships/image" Target="../media/image147.emf"/><Relationship Id="rId1" Type="http://schemas.openxmlformats.org/officeDocument/2006/relationships/image" Target="../media/image1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0.emf"/><Relationship Id="rId8" Type="http://schemas.openxmlformats.org/officeDocument/2006/relationships/image" Target="../media/image169.emf"/><Relationship Id="rId7" Type="http://schemas.openxmlformats.org/officeDocument/2006/relationships/image" Target="../media/image168.emf"/><Relationship Id="rId6" Type="http://schemas.openxmlformats.org/officeDocument/2006/relationships/image" Target="../media/image167.emf"/><Relationship Id="rId5" Type="http://schemas.openxmlformats.org/officeDocument/2006/relationships/image" Target="../media/image166.emf"/><Relationship Id="rId4" Type="http://schemas.openxmlformats.org/officeDocument/2006/relationships/image" Target="../media/image165.emf"/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4" Type="http://schemas.openxmlformats.org/officeDocument/2006/relationships/image" Target="../media/image175.emf"/><Relationship Id="rId13" Type="http://schemas.openxmlformats.org/officeDocument/2006/relationships/image" Target="../media/image174.emf"/><Relationship Id="rId12" Type="http://schemas.openxmlformats.org/officeDocument/2006/relationships/image" Target="../media/image173.wmf"/><Relationship Id="rId11" Type="http://schemas.openxmlformats.org/officeDocument/2006/relationships/image" Target="../media/image172.emf"/><Relationship Id="rId10" Type="http://schemas.openxmlformats.org/officeDocument/2006/relationships/image" Target="../media/image171.emf"/><Relationship Id="rId1" Type="http://schemas.openxmlformats.org/officeDocument/2006/relationships/image" Target="../media/image162.e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emf"/><Relationship Id="rId8" Type="http://schemas.openxmlformats.org/officeDocument/2006/relationships/image" Target="../media/image183.emf"/><Relationship Id="rId7" Type="http://schemas.openxmlformats.org/officeDocument/2006/relationships/image" Target="../media/image182.emf"/><Relationship Id="rId6" Type="http://schemas.openxmlformats.org/officeDocument/2006/relationships/image" Target="../media/image181.emf"/><Relationship Id="rId5" Type="http://schemas.openxmlformats.org/officeDocument/2006/relationships/image" Target="../media/image180.emf"/><Relationship Id="rId4" Type="http://schemas.openxmlformats.org/officeDocument/2006/relationships/image" Target="../media/image179.emf"/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0" Type="http://schemas.openxmlformats.org/officeDocument/2006/relationships/image" Target="../media/image185.emf"/><Relationship Id="rId1" Type="http://schemas.openxmlformats.org/officeDocument/2006/relationships/image" Target="../media/image176.e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wmf"/><Relationship Id="rId8" Type="http://schemas.openxmlformats.org/officeDocument/2006/relationships/image" Target="../media/image194.wmf"/><Relationship Id="rId7" Type="http://schemas.openxmlformats.org/officeDocument/2006/relationships/image" Target="../media/image193.emf"/><Relationship Id="rId6" Type="http://schemas.openxmlformats.org/officeDocument/2006/relationships/image" Target="../media/image192.emf"/><Relationship Id="rId5" Type="http://schemas.openxmlformats.org/officeDocument/2006/relationships/image" Target="../media/image191.wmf"/><Relationship Id="rId4" Type="http://schemas.openxmlformats.org/officeDocument/2006/relationships/image" Target="../media/image190.wmf"/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3" Type="http://schemas.openxmlformats.org/officeDocument/2006/relationships/image" Target="../media/image199.wmf"/><Relationship Id="rId12" Type="http://schemas.openxmlformats.org/officeDocument/2006/relationships/image" Target="../media/image198.wmf"/><Relationship Id="rId11" Type="http://schemas.openxmlformats.org/officeDocument/2006/relationships/image" Target="../media/image197.emf"/><Relationship Id="rId10" Type="http://schemas.openxmlformats.org/officeDocument/2006/relationships/image" Target="../media/image196.wmf"/><Relationship Id="rId1" Type="http://schemas.openxmlformats.org/officeDocument/2006/relationships/image" Target="../media/image187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emf"/><Relationship Id="rId8" Type="http://schemas.openxmlformats.org/officeDocument/2006/relationships/image" Target="../media/image207.wmf"/><Relationship Id="rId7" Type="http://schemas.openxmlformats.org/officeDocument/2006/relationships/image" Target="../media/image206.emf"/><Relationship Id="rId6" Type="http://schemas.openxmlformats.org/officeDocument/2006/relationships/image" Target="../media/image205.emf"/><Relationship Id="rId5" Type="http://schemas.openxmlformats.org/officeDocument/2006/relationships/image" Target="../media/image204.wmf"/><Relationship Id="rId4" Type="http://schemas.openxmlformats.org/officeDocument/2006/relationships/image" Target="../media/image203.emf"/><Relationship Id="rId3" Type="http://schemas.openxmlformats.org/officeDocument/2006/relationships/image" Target="../media/image202.emf"/><Relationship Id="rId2" Type="http://schemas.openxmlformats.org/officeDocument/2006/relationships/image" Target="../media/image201.emf"/><Relationship Id="rId18" Type="http://schemas.openxmlformats.org/officeDocument/2006/relationships/image" Target="../media/image217.wmf"/><Relationship Id="rId17" Type="http://schemas.openxmlformats.org/officeDocument/2006/relationships/image" Target="../media/image216.wmf"/><Relationship Id="rId16" Type="http://schemas.openxmlformats.org/officeDocument/2006/relationships/image" Target="../media/image215.wmf"/><Relationship Id="rId15" Type="http://schemas.openxmlformats.org/officeDocument/2006/relationships/image" Target="../media/image214.emf"/><Relationship Id="rId14" Type="http://schemas.openxmlformats.org/officeDocument/2006/relationships/image" Target="../media/image213.wmf"/><Relationship Id="rId13" Type="http://schemas.openxmlformats.org/officeDocument/2006/relationships/image" Target="../media/image212.emf"/><Relationship Id="rId12" Type="http://schemas.openxmlformats.org/officeDocument/2006/relationships/image" Target="../media/image211.emf"/><Relationship Id="rId11" Type="http://schemas.openxmlformats.org/officeDocument/2006/relationships/image" Target="../media/image210.emf"/><Relationship Id="rId10" Type="http://schemas.openxmlformats.org/officeDocument/2006/relationships/image" Target="../media/image209.wmf"/><Relationship Id="rId1" Type="http://schemas.openxmlformats.org/officeDocument/2006/relationships/image" Target="../media/image200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6.emf"/><Relationship Id="rId8" Type="http://schemas.openxmlformats.org/officeDocument/2006/relationships/image" Target="../media/image225.emf"/><Relationship Id="rId7" Type="http://schemas.openxmlformats.org/officeDocument/2006/relationships/image" Target="../media/image224.emf"/><Relationship Id="rId6" Type="http://schemas.openxmlformats.org/officeDocument/2006/relationships/image" Target="../media/image223.emf"/><Relationship Id="rId5" Type="http://schemas.openxmlformats.org/officeDocument/2006/relationships/image" Target="../media/image222.emf"/><Relationship Id="rId4" Type="http://schemas.openxmlformats.org/officeDocument/2006/relationships/image" Target="../media/image221.emf"/><Relationship Id="rId3" Type="http://schemas.openxmlformats.org/officeDocument/2006/relationships/image" Target="../media/image220.emf"/><Relationship Id="rId2" Type="http://schemas.openxmlformats.org/officeDocument/2006/relationships/image" Target="../media/image219.emf"/><Relationship Id="rId13" Type="http://schemas.openxmlformats.org/officeDocument/2006/relationships/image" Target="../media/image230.emf"/><Relationship Id="rId12" Type="http://schemas.openxmlformats.org/officeDocument/2006/relationships/image" Target="../media/image229.emf"/><Relationship Id="rId11" Type="http://schemas.openxmlformats.org/officeDocument/2006/relationships/image" Target="../media/image228.emf"/><Relationship Id="rId10" Type="http://schemas.openxmlformats.org/officeDocument/2006/relationships/image" Target="../media/image227.emf"/><Relationship Id="rId1" Type="http://schemas.openxmlformats.org/officeDocument/2006/relationships/image" Target="../media/image218.e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emf"/><Relationship Id="rId8" Type="http://schemas.openxmlformats.org/officeDocument/2006/relationships/image" Target="../media/image238.emf"/><Relationship Id="rId7" Type="http://schemas.openxmlformats.org/officeDocument/2006/relationships/image" Target="../media/image237.emf"/><Relationship Id="rId6" Type="http://schemas.openxmlformats.org/officeDocument/2006/relationships/image" Target="../media/image236.emf"/><Relationship Id="rId5" Type="http://schemas.openxmlformats.org/officeDocument/2006/relationships/image" Target="../media/image235.emf"/><Relationship Id="rId4" Type="http://schemas.openxmlformats.org/officeDocument/2006/relationships/image" Target="../media/image234.emf"/><Relationship Id="rId3" Type="http://schemas.openxmlformats.org/officeDocument/2006/relationships/image" Target="../media/image233.emf"/><Relationship Id="rId23" Type="http://schemas.openxmlformats.org/officeDocument/2006/relationships/image" Target="../media/image253.emf"/><Relationship Id="rId22" Type="http://schemas.openxmlformats.org/officeDocument/2006/relationships/image" Target="../media/image252.emf"/><Relationship Id="rId21" Type="http://schemas.openxmlformats.org/officeDocument/2006/relationships/image" Target="../media/image251.emf"/><Relationship Id="rId20" Type="http://schemas.openxmlformats.org/officeDocument/2006/relationships/image" Target="../media/image250.emf"/><Relationship Id="rId2" Type="http://schemas.openxmlformats.org/officeDocument/2006/relationships/image" Target="../media/image232.emf"/><Relationship Id="rId19" Type="http://schemas.openxmlformats.org/officeDocument/2006/relationships/image" Target="../media/image249.emf"/><Relationship Id="rId18" Type="http://schemas.openxmlformats.org/officeDocument/2006/relationships/image" Target="../media/image248.emf"/><Relationship Id="rId17" Type="http://schemas.openxmlformats.org/officeDocument/2006/relationships/image" Target="../media/image247.emf"/><Relationship Id="rId16" Type="http://schemas.openxmlformats.org/officeDocument/2006/relationships/image" Target="../media/image246.emf"/><Relationship Id="rId15" Type="http://schemas.openxmlformats.org/officeDocument/2006/relationships/image" Target="../media/image245.emf"/><Relationship Id="rId14" Type="http://schemas.openxmlformats.org/officeDocument/2006/relationships/image" Target="../media/image244.emf"/><Relationship Id="rId13" Type="http://schemas.openxmlformats.org/officeDocument/2006/relationships/image" Target="../media/image243.emf"/><Relationship Id="rId12" Type="http://schemas.openxmlformats.org/officeDocument/2006/relationships/image" Target="../media/image242.emf"/><Relationship Id="rId11" Type="http://schemas.openxmlformats.org/officeDocument/2006/relationships/image" Target="../media/image241.emf"/><Relationship Id="rId10" Type="http://schemas.openxmlformats.org/officeDocument/2006/relationships/image" Target="../media/image240.emf"/><Relationship Id="rId1" Type="http://schemas.openxmlformats.org/officeDocument/2006/relationships/image" Target="../media/image231.e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.emf"/><Relationship Id="rId8" Type="http://schemas.openxmlformats.org/officeDocument/2006/relationships/image" Target="../media/image16.emf"/><Relationship Id="rId7" Type="http://schemas.openxmlformats.org/officeDocument/2006/relationships/image" Target="../media/image15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3" Type="http://schemas.openxmlformats.org/officeDocument/2006/relationships/image" Target="../media/image11.emf"/><Relationship Id="rId24" Type="http://schemas.openxmlformats.org/officeDocument/2006/relationships/image" Target="../media/image32.emf"/><Relationship Id="rId23" Type="http://schemas.openxmlformats.org/officeDocument/2006/relationships/image" Target="../media/image31.emf"/><Relationship Id="rId22" Type="http://schemas.openxmlformats.org/officeDocument/2006/relationships/image" Target="../media/image30.emf"/><Relationship Id="rId21" Type="http://schemas.openxmlformats.org/officeDocument/2006/relationships/image" Target="../media/image29.emf"/><Relationship Id="rId20" Type="http://schemas.openxmlformats.org/officeDocument/2006/relationships/image" Target="../media/image28.emf"/><Relationship Id="rId2" Type="http://schemas.openxmlformats.org/officeDocument/2006/relationships/image" Target="../media/image10.emf"/><Relationship Id="rId19" Type="http://schemas.openxmlformats.org/officeDocument/2006/relationships/image" Target="../media/image27.emf"/><Relationship Id="rId18" Type="http://schemas.openxmlformats.org/officeDocument/2006/relationships/image" Target="../media/image26.emf"/><Relationship Id="rId17" Type="http://schemas.openxmlformats.org/officeDocument/2006/relationships/image" Target="../media/image25.emf"/><Relationship Id="rId16" Type="http://schemas.openxmlformats.org/officeDocument/2006/relationships/image" Target="../media/image24.emf"/><Relationship Id="rId15" Type="http://schemas.openxmlformats.org/officeDocument/2006/relationships/image" Target="../media/image23.emf"/><Relationship Id="rId14" Type="http://schemas.openxmlformats.org/officeDocument/2006/relationships/image" Target="../media/image22.emf"/><Relationship Id="rId13" Type="http://schemas.openxmlformats.org/officeDocument/2006/relationships/image" Target="../media/image21.emf"/><Relationship Id="rId12" Type="http://schemas.openxmlformats.org/officeDocument/2006/relationships/image" Target="../media/image20.emf"/><Relationship Id="rId11" Type="http://schemas.openxmlformats.org/officeDocument/2006/relationships/image" Target="../media/image19.emf"/><Relationship Id="rId10" Type="http://schemas.openxmlformats.org/officeDocument/2006/relationships/image" Target="../media/image18.emf"/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2.emf"/><Relationship Id="rId8" Type="http://schemas.openxmlformats.org/officeDocument/2006/relationships/image" Target="../media/image261.emf"/><Relationship Id="rId7" Type="http://schemas.openxmlformats.org/officeDocument/2006/relationships/image" Target="../media/image260.emf"/><Relationship Id="rId6" Type="http://schemas.openxmlformats.org/officeDocument/2006/relationships/image" Target="../media/image259.emf"/><Relationship Id="rId5" Type="http://schemas.openxmlformats.org/officeDocument/2006/relationships/image" Target="../media/image258.emf"/><Relationship Id="rId4" Type="http://schemas.openxmlformats.org/officeDocument/2006/relationships/image" Target="../media/image257.emf"/><Relationship Id="rId3" Type="http://schemas.openxmlformats.org/officeDocument/2006/relationships/image" Target="../media/image256.emf"/><Relationship Id="rId2" Type="http://schemas.openxmlformats.org/officeDocument/2006/relationships/image" Target="../media/image255.emf"/><Relationship Id="rId1" Type="http://schemas.openxmlformats.org/officeDocument/2006/relationships/image" Target="../media/image254.e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1.emf"/><Relationship Id="rId8" Type="http://schemas.openxmlformats.org/officeDocument/2006/relationships/image" Target="../media/image270.emf"/><Relationship Id="rId7" Type="http://schemas.openxmlformats.org/officeDocument/2006/relationships/image" Target="../media/image269.emf"/><Relationship Id="rId6" Type="http://schemas.openxmlformats.org/officeDocument/2006/relationships/image" Target="../media/image268.emf"/><Relationship Id="rId5" Type="http://schemas.openxmlformats.org/officeDocument/2006/relationships/image" Target="../media/image267.emf"/><Relationship Id="rId4" Type="http://schemas.openxmlformats.org/officeDocument/2006/relationships/image" Target="../media/image266.emf"/><Relationship Id="rId3" Type="http://schemas.openxmlformats.org/officeDocument/2006/relationships/image" Target="../media/image265.emf"/><Relationship Id="rId2" Type="http://schemas.openxmlformats.org/officeDocument/2006/relationships/image" Target="../media/image264.emf"/><Relationship Id="rId12" Type="http://schemas.openxmlformats.org/officeDocument/2006/relationships/image" Target="../media/image274.emf"/><Relationship Id="rId11" Type="http://schemas.openxmlformats.org/officeDocument/2006/relationships/image" Target="../media/image273.emf"/><Relationship Id="rId10" Type="http://schemas.openxmlformats.org/officeDocument/2006/relationships/image" Target="../media/image272.emf"/><Relationship Id="rId1" Type="http://schemas.openxmlformats.org/officeDocument/2006/relationships/image" Target="../media/image263.e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84.emf"/><Relationship Id="rId8" Type="http://schemas.openxmlformats.org/officeDocument/2006/relationships/image" Target="../media/image283.emf"/><Relationship Id="rId7" Type="http://schemas.openxmlformats.org/officeDocument/2006/relationships/image" Target="../media/image282.emf"/><Relationship Id="rId6" Type="http://schemas.openxmlformats.org/officeDocument/2006/relationships/image" Target="../media/image281.emf"/><Relationship Id="rId5" Type="http://schemas.openxmlformats.org/officeDocument/2006/relationships/image" Target="../media/image280.emf"/><Relationship Id="rId4" Type="http://schemas.openxmlformats.org/officeDocument/2006/relationships/image" Target="../media/image279.emf"/><Relationship Id="rId3" Type="http://schemas.openxmlformats.org/officeDocument/2006/relationships/image" Target="../media/image278.emf"/><Relationship Id="rId25" Type="http://schemas.openxmlformats.org/officeDocument/2006/relationships/image" Target="../media/image300.emf"/><Relationship Id="rId24" Type="http://schemas.openxmlformats.org/officeDocument/2006/relationships/image" Target="../media/image299.wmf"/><Relationship Id="rId23" Type="http://schemas.openxmlformats.org/officeDocument/2006/relationships/image" Target="../media/image298.wmf"/><Relationship Id="rId22" Type="http://schemas.openxmlformats.org/officeDocument/2006/relationships/image" Target="../media/image297.emf"/><Relationship Id="rId21" Type="http://schemas.openxmlformats.org/officeDocument/2006/relationships/image" Target="../media/image296.emf"/><Relationship Id="rId20" Type="http://schemas.openxmlformats.org/officeDocument/2006/relationships/image" Target="../media/image295.emf"/><Relationship Id="rId2" Type="http://schemas.openxmlformats.org/officeDocument/2006/relationships/image" Target="../media/image277.emf"/><Relationship Id="rId19" Type="http://schemas.openxmlformats.org/officeDocument/2006/relationships/image" Target="../media/image294.emf"/><Relationship Id="rId18" Type="http://schemas.openxmlformats.org/officeDocument/2006/relationships/image" Target="../media/image293.emf"/><Relationship Id="rId17" Type="http://schemas.openxmlformats.org/officeDocument/2006/relationships/image" Target="../media/image292.emf"/><Relationship Id="rId16" Type="http://schemas.openxmlformats.org/officeDocument/2006/relationships/image" Target="../media/image291.emf"/><Relationship Id="rId15" Type="http://schemas.openxmlformats.org/officeDocument/2006/relationships/image" Target="../media/image290.emf"/><Relationship Id="rId14" Type="http://schemas.openxmlformats.org/officeDocument/2006/relationships/image" Target="../media/image289.emf"/><Relationship Id="rId13" Type="http://schemas.openxmlformats.org/officeDocument/2006/relationships/image" Target="../media/image288.emf"/><Relationship Id="rId12" Type="http://schemas.openxmlformats.org/officeDocument/2006/relationships/image" Target="../media/image287.emf"/><Relationship Id="rId11" Type="http://schemas.openxmlformats.org/officeDocument/2006/relationships/image" Target="../media/image286.emf"/><Relationship Id="rId10" Type="http://schemas.openxmlformats.org/officeDocument/2006/relationships/image" Target="../media/image285.emf"/><Relationship Id="rId1" Type="http://schemas.openxmlformats.org/officeDocument/2006/relationships/image" Target="../media/image276.e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emf"/><Relationship Id="rId8" Type="http://schemas.openxmlformats.org/officeDocument/2006/relationships/image" Target="../media/image308.emf"/><Relationship Id="rId7" Type="http://schemas.openxmlformats.org/officeDocument/2006/relationships/image" Target="../media/image307.emf"/><Relationship Id="rId6" Type="http://schemas.openxmlformats.org/officeDocument/2006/relationships/image" Target="../media/image306.emf"/><Relationship Id="rId5" Type="http://schemas.openxmlformats.org/officeDocument/2006/relationships/image" Target="../media/image305.emf"/><Relationship Id="rId4" Type="http://schemas.openxmlformats.org/officeDocument/2006/relationships/image" Target="../media/image304.emf"/><Relationship Id="rId3" Type="http://schemas.openxmlformats.org/officeDocument/2006/relationships/image" Target="../media/image303.emf"/><Relationship Id="rId2" Type="http://schemas.openxmlformats.org/officeDocument/2006/relationships/image" Target="../media/image302.emf"/><Relationship Id="rId18" Type="http://schemas.openxmlformats.org/officeDocument/2006/relationships/image" Target="../media/image318.emf"/><Relationship Id="rId17" Type="http://schemas.openxmlformats.org/officeDocument/2006/relationships/image" Target="../media/image317.emf"/><Relationship Id="rId16" Type="http://schemas.openxmlformats.org/officeDocument/2006/relationships/image" Target="../media/image316.emf"/><Relationship Id="rId15" Type="http://schemas.openxmlformats.org/officeDocument/2006/relationships/image" Target="../media/image315.emf"/><Relationship Id="rId14" Type="http://schemas.openxmlformats.org/officeDocument/2006/relationships/image" Target="../media/image314.emf"/><Relationship Id="rId13" Type="http://schemas.openxmlformats.org/officeDocument/2006/relationships/image" Target="../media/image313.emf"/><Relationship Id="rId12" Type="http://schemas.openxmlformats.org/officeDocument/2006/relationships/image" Target="../media/image312.emf"/><Relationship Id="rId11" Type="http://schemas.openxmlformats.org/officeDocument/2006/relationships/image" Target="../media/image311.emf"/><Relationship Id="rId10" Type="http://schemas.openxmlformats.org/officeDocument/2006/relationships/image" Target="../media/image310.emf"/><Relationship Id="rId1" Type="http://schemas.openxmlformats.org/officeDocument/2006/relationships/image" Target="../media/image301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emf"/><Relationship Id="rId2" Type="http://schemas.openxmlformats.org/officeDocument/2006/relationships/image" Target="../media/image320.emf"/><Relationship Id="rId1" Type="http://schemas.openxmlformats.org/officeDocument/2006/relationships/image" Target="../media/image319.emf"/></Relationships>
</file>

<file path=ppt/drawings/_rels/vmlDrawing25.vml.rels><?xml version="1.0" encoding="UTF-8" standalone="yes"?>
<Relationships xmlns="http://schemas.openxmlformats.org/package/2006/relationships"><Relationship Id="rId7" Type="http://schemas.openxmlformats.org/officeDocument/2006/relationships/image" Target="../media/image328.emf"/><Relationship Id="rId6" Type="http://schemas.openxmlformats.org/officeDocument/2006/relationships/image" Target="../media/image327.emf"/><Relationship Id="rId5" Type="http://schemas.openxmlformats.org/officeDocument/2006/relationships/image" Target="../media/image326.emf"/><Relationship Id="rId4" Type="http://schemas.openxmlformats.org/officeDocument/2006/relationships/image" Target="../media/image325.emf"/><Relationship Id="rId3" Type="http://schemas.openxmlformats.org/officeDocument/2006/relationships/image" Target="../media/image324.emf"/><Relationship Id="rId2" Type="http://schemas.openxmlformats.org/officeDocument/2006/relationships/image" Target="../media/image323.emf"/><Relationship Id="rId1" Type="http://schemas.openxmlformats.org/officeDocument/2006/relationships/image" Target="../media/image32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emf"/><Relationship Id="rId8" Type="http://schemas.openxmlformats.org/officeDocument/2006/relationships/image" Target="../media/image336.emf"/><Relationship Id="rId7" Type="http://schemas.openxmlformats.org/officeDocument/2006/relationships/image" Target="../media/image335.emf"/><Relationship Id="rId6" Type="http://schemas.openxmlformats.org/officeDocument/2006/relationships/image" Target="../media/image334.emf"/><Relationship Id="rId5" Type="http://schemas.openxmlformats.org/officeDocument/2006/relationships/image" Target="../media/image333.emf"/><Relationship Id="rId4" Type="http://schemas.openxmlformats.org/officeDocument/2006/relationships/image" Target="../media/image332.emf"/><Relationship Id="rId3" Type="http://schemas.openxmlformats.org/officeDocument/2006/relationships/image" Target="../media/image331.emf"/><Relationship Id="rId2" Type="http://schemas.openxmlformats.org/officeDocument/2006/relationships/image" Target="../media/image330.emf"/><Relationship Id="rId19" Type="http://schemas.openxmlformats.org/officeDocument/2006/relationships/image" Target="../media/image347.emf"/><Relationship Id="rId18" Type="http://schemas.openxmlformats.org/officeDocument/2006/relationships/image" Target="../media/image346.emf"/><Relationship Id="rId17" Type="http://schemas.openxmlformats.org/officeDocument/2006/relationships/image" Target="../media/image345.emf"/><Relationship Id="rId16" Type="http://schemas.openxmlformats.org/officeDocument/2006/relationships/image" Target="../media/image344.emf"/><Relationship Id="rId15" Type="http://schemas.openxmlformats.org/officeDocument/2006/relationships/image" Target="../media/image343.emf"/><Relationship Id="rId14" Type="http://schemas.openxmlformats.org/officeDocument/2006/relationships/image" Target="../media/image342.emf"/><Relationship Id="rId13" Type="http://schemas.openxmlformats.org/officeDocument/2006/relationships/image" Target="../media/image341.emf"/><Relationship Id="rId12" Type="http://schemas.openxmlformats.org/officeDocument/2006/relationships/image" Target="../media/image340.emf"/><Relationship Id="rId11" Type="http://schemas.openxmlformats.org/officeDocument/2006/relationships/image" Target="../media/image339.emf"/><Relationship Id="rId10" Type="http://schemas.openxmlformats.org/officeDocument/2006/relationships/image" Target="../media/image338.emf"/><Relationship Id="rId1" Type="http://schemas.openxmlformats.org/officeDocument/2006/relationships/image" Target="../media/image329.e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6.emf"/><Relationship Id="rId8" Type="http://schemas.openxmlformats.org/officeDocument/2006/relationships/image" Target="../media/image355.emf"/><Relationship Id="rId7" Type="http://schemas.openxmlformats.org/officeDocument/2006/relationships/image" Target="../media/image354.emf"/><Relationship Id="rId6" Type="http://schemas.openxmlformats.org/officeDocument/2006/relationships/image" Target="../media/image353.emf"/><Relationship Id="rId5" Type="http://schemas.openxmlformats.org/officeDocument/2006/relationships/image" Target="../media/image352.emf"/><Relationship Id="rId4" Type="http://schemas.openxmlformats.org/officeDocument/2006/relationships/image" Target="../media/image351.emf"/><Relationship Id="rId3" Type="http://schemas.openxmlformats.org/officeDocument/2006/relationships/image" Target="../media/image350.emf"/><Relationship Id="rId2" Type="http://schemas.openxmlformats.org/officeDocument/2006/relationships/image" Target="../media/image349.emf"/><Relationship Id="rId15" Type="http://schemas.openxmlformats.org/officeDocument/2006/relationships/image" Target="../media/image362.emf"/><Relationship Id="rId14" Type="http://schemas.openxmlformats.org/officeDocument/2006/relationships/image" Target="../media/image361.emf"/><Relationship Id="rId13" Type="http://schemas.openxmlformats.org/officeDocument/2006/relationships/image" Target="../media/image360.emf"/><Relationship Id="rId12" Type="http://schemas.openxmlformats.org/officeDocument/2006/relationships/image" Target="../media/image359.emf"/><Relationship Id="rId11" Type="http://schemas.openxmlformats.org/officeDocument/2006/relationships/image" Target="../media/image358.wmf"/><Relationship Id="rId10" Type="http://schemas.openxmlformats.org/officeDocument/2006/relationships/image" Target="../media/image357.emf"/><Relationship Id="rId1" Type="http://schemas.openxmlformats.org/officeDocument/2006/relationships/image" Target="../media/image348.e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1.emf"/><Relationship Id="rId8" Type="http://schemas.openxmlformats.org/officeDocument/2006/relationships/image" Target="../media/image370.emf"/><Relationship Id="rId7" Type="http://schemas.openxmlformats.org/officeDocument/2006/relationships/image" Target="../media/image369.emf"/><Relationship Id="rId6" Type="http://schemas.openxmlformats.org/officeDocument/2006/relationships/image" Target="../media/image368.emf"/><Relationship Id="rId5" Type="http://schemas.openxmlformats.org/officeDocument/2006/relationships/image" Target="../media/image367.emf"/><Relationship Id="rId4" Type="http://schemas.openxmlformats.org/officeDocument/2006/relationships/image" Target="../media/image366.emf"/><Relationship Id="rId3" Type="http://schemas.openxmlformats.org/officeDocument/2006/relationships/image" Target="../media/image365.emf"/><Relationship Id="rId26" Type="http://schemas.openxmlformats.org/officeDocument/2006/relationships/image" Target="../media/image388.wmf"/><Relationship Id="rId25" Type="http://schemas.openxmlformats.org/officeDocument/2006/relationships/image" Target="../media/image387.emf"/><Relationship Id="rId24" Type="http://schemas.openxmlformats.org/officeDocument/2006/relationships/image" Target="../media/image386.emf"/><Relationship Id="rId23" Type="http://schemas.openxmlformats.org/officeDocument/2006/relationships/image" Target="../media/image385.emf"/><Relationship Id="rId22" Type="http://schemas.openxmlformats.org/officeDocument/2006/relationships/image" Target="../media/image384.emf"/><Relationship Id="rId21" Type="http://schemas.openxmlformats.org/officeDocument/2006/relationships/image" Target="../media/image383.emf"/><Relationship Id="rId20" Type="http://schemas.openxmlformats.org/officeDocument/2006/relationships/image" Target="../media/image382.emf"/><Relationship Id="rId2" Type="http://schemas.openxmlformats.org/officeDocument/2006/relationships/image" Target="../media/image364.emf"/><Relationship Id="rId19" Type="http://schemas.openxmlformats.org/officeDocument/2006/relationships/image" Target="../media/image381.emf"/><Relationship Id="rId18" Type="http://schemas.openxmlformats.org/officeDocument/2006/relationships/image" Target="../media/image380.emf"/><Relationship Id="rId17" Type="http://schemas.openxmlformats.org/officeDocument/2006/relationships/image" Target="../media/image379.emf"/><Relationship Id="rId16" Type="http://schemas.openxmlformats.org/officeDocument/2006/relationships/image" Target="../media/image378.emf"/><Relationship Id="rId15" Type="http://schemas.openxmlformats.org/officeDocument/2006/relationships/image" Target="../media/image377.emf"/><Relationship Id="rId14" Type="http://schemas.openxmlformats.org/officeDocument/2006/relationships/image" Target="../media/image376.emf"/><Relationship Id="rId13" Type="http://schemas.openxmlformats.org/officeDocument/2006/relationships/image" Target="../media/image375.emf"/><Relationship Id="rId12" Type="http://schemas.openxmlformats.org/officeDocument/2006/relationships/image" Target="../media/image374.emf"/><Relationship Id="rId11" Type="http://schemas.openxmlformats.org/officeDocument/2006/relationships/image" Target="../media/image373.emf"/><Relationship Id="rId10" Type="http://schemas.openxmlformats.org/officeDocument/2006/relationships/image" Target="../media/image372.emf"/><Relationship Id="rId1" Type="http://schemas.openxmlformats.org/officeDocument/2006/relationships/image" Target="../media/image363.e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1.emf"/><Relationship Id="rId8" Type="http://schemas.openxmlformats.org/officeDocument/2006/relationships/image" Target="../media/image40.emf"/><Relationship Id="rId7" Type="http://schemas.openxmlformats.org/officeDocument/2006/relationships/image" Target="../media/image39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0" Type="http://schemas.openxmlformats.org/officeDocument/2006/relationships/image" Target="../media/image52.emf"/><Relationship Id="rId2" Type="http://schemas.openxmlformats.org/officeDocument/2006/relationships/image" Target="../media/image34.emf"/><Relationship Id="rId19" Type="http://schemas.openxmlformats.org/officeDocument/2006/relationships/image" Target="../media/image51.emf"/><Relationship Id="rId18" Type="http://schemas.openxmlformats.org/officeDocument/2006/relationships/image" Target="../media/image50.emf"/><Relationship Id="rId17" Type="http://schemas.openxmlformats.org/officeDocument/2006/relationships/image" Target="../media/image49.emf"/><Relationship Id="rId16" Type="http://schemas.openxmlformats.org/officeDocument/2006/relationships/image" Target="../media/image48.emf"/><Relationship Id="rId15" Type="http://schemas.openxmlformats.org/officeDocument/2006/relationships/image" Target="../media/image47.emf"/><Relationship Id="rId14" Type="http://schemas.openxmlformats.org/officeDocument/2006/relationships/image" Target="../media/image46.emf"/><Relationship Id="rId13" Type="http://schemas.openxmlformats.org/officeDocument/2006/relationships/image" Target="../media/image45.emf"/><Relationship Id="rId12" Type="http://schemas.openxmlformats.org/officeDocument/2006/relationships/image" Target="../media/image44.emf"/><Relationship Id="rId11" Type="http://schemas.openxmlformats.org/officeDocument/2006/relationships/image" Target="../media/image43.emf"/><Relationship Id="rId10" Type="http://schemas.openxmlformats.org/officeDocument/2006/relationships/image" Target="../media/image42.emf"/><Relationship Id="rId1" Type="http://schemas.openxmlformats.org/officeDocument/2006/relationships/image" Target="../media/image33.emf"/></Relationships>
</file>

<file path=ppt/drawings/_rels/vmlDrawing30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7.emf"/><Relationship Id="rId8" Type="http://schemas.openxmlformats.org/officeDocument/2006/relationships/image" Target="../media/image396.emf"/><Relationship Id="rId7" Type="http://schemas.openxmlformats.org/officeDocument/2006/relationships/image" Target="../media/image395.emf"/><Relationship Id="rId6" Type="http://schemas.openxmlformats.org/officeDocument/2006/relationships/image" Target="../media/image394.emf"/><Relationship Id="rId5" Type="http://schemas.openxmlformats.org/officeDocument/2006/relationships/image" Target="../media/image393.emf"/><Relationship Id="rId4" Type="http://schemas.openxmlformats.org/officeDocument/2006/relationships/image" Target="../media/image392.emf"/><Relationship Id="rId3" Type="http://schemas.openxmlformats.org/officeDocument/2006/relationships/image" Target="../media/image391.emf"/><Relationship Id="rId2" Type="http://schemas.openxmlformats.org/officeDocument/2006/relationships/image" Target="../media/image390.emf"/><Relationship Id="rId10" Type="http://schemas.openxmlformats.org/officeDocument/2006/relationships/image" Target="../media/image398.emf"/><Relationship Id="rId1" Type="http://schemas.openxmlformats.org/officeDocument/2006/relationships/image" Target="../media/image389.e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407.emf"/><Relationship Id="rId8" Type="http://schemas.openxmlformats.org/officeDocument/2006/relationships/image" Target="../media/image406.emf"/><Relationship Id="rId7" Type="http://schemas.openxmlformats.org/officeDocument/2006/relationships/image" Target="../media/image405.emf"/><Relationship Id="rId6" Type="http://schemas.openxmlformats.org/officeDocument/2006/relationships/image" Target="../media/image404.emf"/><Relationship Id="rId5" Type="http://schemas.openxmlformats.org/officeDocument/2006/relationships/image" Target="../media/image403.emf"/><Relationship Id="rId4" Type="http://schemas.openxmlformats.org/officeDocument/2006/relationships/image" Target="../media/image402.emf"/><Relationship Id="rId3" Type="http://schemas.openxmlformats.org/officeDocument/2006/relationships/image" Target="../media/image401.emf"/><Relationship Id="rId2" Type="http://schemas.openxmlformats.org/officeDocument/2006/relationships/image" Target="../media/image400.emf"/><Relationship Id="rId18" Type="http://schemas.openxmlformats.org/officeDocument/2006/relationships/image" Target="../media/image416.emf"/><Relationship Id="rId17" Type="http://schemas.openxmlformats.org/officeDocument/2006/relationships/image" Target="../media/image415.emf"/><Relationship Id="rId16" Type="http://schemas.openxmlformats.org/officeDocument/2006/relationships/image" Target="../media/image414.emf"/><Relationship Id="rId15" Type="http://schemas.openxmlformats.org/officeDocument/2006/relationships/image" Target="../media/image413.emf"/><Relationship Id="rId14" Type="http://schemas.openxmlformats.org/officeDocument/2006/relationships/image" Target="../media/image412.emf"/><Relationship Id="rId13" Type="http://schemas.openxmlformats.org/officeDocument/2006/relationships/image" Target="../media/image411.emf"/><Relationship Id="rId12" Type="http://schemas.openxmlformats.org/officeDocument/2006/relationships/image" Target="../media/image410.emf"/><Relationship Id="rId11" Type="http://schemas.openxmlformats.org/officeDocument/2006/relationships/image" Target="../media/image409.emf"/><Relationship Id="rId10" Type="http://schemas.openxmlformats.org/officeDocument/2006/relationships/image" Target="../media/image408.emf"/><Relationship Id="rId1" Type="http://schemas.openxmlformats.org/officeDocument/2006/relationships/image" Target="../media/image399.e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425.emf"/><Relationship Id="rId8" Type="http://schemas.openxmlformats.org/officeDocument/2006/relationships/image" Target="../media/image424.emf"/><Relationship Id="rId7" Type="http://schemas.openxmlformats.org/officeDocument/2006/relationships/image" Target="../media/image423.emf"/><Relationship Id="rId6" Type="http://schemas.openxmlformats.org/officeDocument/2006/relationships/image" Target="../media/image422.emf"/><Relationship Id="rId5" Type="http://schemas.openxmlformats.org/officeDocument/2006/relationships/image" Target="../media/image421.emf"/><Relationship Id="rId4" Type="http://schemas.openxmlformats.org/officeDocument/2006/relationships/image" Target="../media/image420.emf"/><Relationship Id="rId3" Type="http://schemas.openxmlformats.org/officeDocument/2006/relationships/image" Target="../media/image419.emf"/><Relationship Id="rId2" Type="http://schemas.openxmlformats.org/officeDocument/2006/relationships/image" Target="../media/image418.emf"/><Relationship Id="rId1" Type="http://schemas.openxmlformats.org/officeDocument/2006/relationships/image" Target="../media/image417.emf"/></Relationships>
</file>

<file path=ppt/drawings/_rels/vmlDrawing3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34.emf"/><Relationship Id="rId8" Type="http://schemas.openxmlformats.org/officeDocument/2006/relationships/image" Target="../media/image433.emf"/><Relationship Id="rId7" Type="http://schemas.openxmlformats.org/officeDocument/2006/relationships/image" Target="../media/image432.emf"/><Relationship Id="rId6" Type="http://schemas.openxmlformats.org/officeDocument/2006/relationships/image" Target="../media/image431.emf"/><Relationship Id="rId5" Type="http://schemas.openxmlformats.org/officeDocument/2006/relationships/image" Target="../media/image430.emf"/><Relationship Id="rId4" Type="http://schemas.openxmlformats.org/officeDocument/2006/relationships/image" Target="../media/image429.emf"/><Relationship Id="rId3" Type="http://schemas.openxmlformats.org/officeDocument/2006/relationships/image" Target="../media/image428.emf"/><Relationship Id="rId2" Type="http://schemas.openxmlformats.org/officeDocument/2006/relationships/image" Target="../media/image427.emf"/><Relationship Id="rId1" Type="http://schemas.openxmlformats.org/officeDocument/2006/relationships/image" Target="../media/image42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3.emf"/><Relationship Id="rId8" Type="http://schemas.openxmlformats.org/officeDocument/2006/relationships/image" Target="../media/image442.emf"/><Relationship Id="rId7" Type="http://schemas.openxmlformats.org/officeDocument/2006/relationships/image" Target="../media/image441.emf"/><Relationship Id="rId6" Type="http://schemas.openxmlformats.org/officeDocument/2006/relationships/image" Target="../media/image440.emf"/><Relationship Id="rId5" Type="http://schemas.openxmlformats.org/officeDocument/2006/relationships/image" Target="../media/image439.emf"/><Relationship Id="rId4" Type="http://schemas.openxmlformats.org/officeDocument/2006/relationships/image" Target="../media/image438.emf"/><Relationship Id="rId3" Type="http://schemas.openxmlformats.org/officeDocument/2006/relationships/image" Target="../media/image437.emf"/><Relationship Id="rId2" Type="http://schemas.openxmlformats.org/officeDocument/2006/relationships/image" Target="../media/image436.emf"/><Relationship Id="rId12" Type="http://schemas.openxmlformats.org/officeDocument/2006/relationships/image" Target="../media/image446.emf"/><Relationship Id="rId11" Type="http://schemas.openxmlformats.org/officeDocument/2006/relationships/image" Target="../media/image445.emf"/><Relationship Id="rId10" Type="http://schemas.openxmlformats.org/officeDocument/2006/relationships/image" Target="../media/image444.emf"/><Relationship Id="rId1" Type="http://schemas.openxmlformats.org/officeDocument/2006/relationships/image" Target="../media/image435.emf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455.emf"/><Relationship Id="rId8" Type="http://schemas.openxmlformats.org/officeDocument/2006/relationships/image" Target="../media/image454.emf"/><Relationship Id="rId7" Type="http://schemas.openxmlformats.org/officeDocument/2006/relationships/image" Target="../media/image453.emf"/><Relationship Id="rId6" Type="http://schemas.openxmlformats.org/officeDocument/2006/relationships/image" Target="../media/image452.emf"/><Relationship Id="rId5" Type="http://schemas.openxmlformats.org/officeDocument/2006/relationships/image" Target="../media/image451.emf"/><Relationship Id="rId4" Type="http://schemas.openxmlformats.org/officeDocument/2006/relationships/image" Target="../media/image450.emf"/><Relationship Id="rId3" Type="http://schemas.openxmlformats.org/officeDocument/2006/relationships/image" Target="../media/image449.emf"/><Relationship Id="rId2" Type="http://schemas.openxmlformats.org/officeDocument/2006/relationships/image" Target="../media/image448.emf"/><Relationship Id="rId11" Type="http://schemas.openxmlformats.org/officeDocument/2006/relationships/image" Target="../media/image457.emf"/><Relationship Id="rId10" Type="http://schemas.openxmlformats.org/officeDocument/2006/relationships/image" Target="../media/image456.emf"/><Relationship Id="rId1" Type="http://schemas.openxmlformats.org/officeDocument/2006/relationships/image" Target="../media/image447.emf"/></Relationships>
</file>

<file path=ppt/drawings/_rels/vmlDrawing37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6.wmf"/><Relationship Id="rId8" Type="http://schemas.openxmlformats.org/officeDocument/2006/relationships/image" Target="../media/image465.emf"/><Relationship Id="rId7" Type="http://schemas.openxmlformats.org/officeDocument/2006/relationships/image" Target="../media/image464.emf"/><Relationship Id="rId6" Type="http://schemas.openxmlformats.org/officeDocument/2006/relationships/image" Target="../media/image463.emf"/><Relationship Id="rId5" Type="http://schemas.openxmlformats.org/officeDocument/2006/relationships/image" Target="../media/image462.emf"/><Relationship Id="rId4" Type="http://schemas.openxmlformats.org/officeDocument/2006/relationships/image" Target="../media/image461.emf"/><Relationship Id="rId3" Type="http://schemas.openxmlformats.org/officeDocument/2006/relationships/image" Target="../media/image460.emf"/><Relationship Id="rId2" Type="http://schemas.openxmlformats.org/officeDocument/2006/relationships/image" Target="../media/image459.emf"/><Relationship Id="rId12" Type="http://schemas.openxmlformats.org/officeDocument/2006/relationships/image" Target="../media/image469.wmf"/><Relationship Id="rId11" Type="http://schemas.openxmlformats.org/officeDocument/2006/relationships/image" Target="../media/image468.wmf"/><Relationship Id="rId10" Type="http://schemas.openxmlformats.org/officeDocument/2006/relationships/image" Target="../media/image467.emf"/><Relationship Id="rId1" Type="http://schemas.openxmlformats.org/officeDocument/2006/relationships/image" Target="../media/image458.emf"/></Relationships>
</file>

<file path=ppt/drawings/_rels/vmlDrawing3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8.emf"/><Relationship Id="rId8" Type="http://schemas.openxmlformats.org/officeDocument/2006/relationships/image" Target="../media/image477.emf"/><Relationship Id="rId7" Type="http://schemas.openxmlformats.org/officeDocument/2006/relationships/image" Target="../media/image476.emf"/><Relationship Id="rId6" Type="http://schemas.openxmlformats.org/officeDocument/2006/relationships/image" Target="../media/image475.emf"/><Relationship Id="rId5" Type="http://schemas.openxmlformats.org/officeDocument/2006/relationships/image" Target="../media/image474.emf"/><Relationship Id="rId4" Type="http://schemas.openxmlformats.org/officeDocument/2006/relationships/image" Target="../media/image473.emf"/><Relationship Id="rId3" Type="http://schemas.openxmlformats.org/officeDocument/2006/relationships/image" Target="../media/image472.emf"/><Relationship Id="rId2" Type="http://schemas.openxmlformats.org/officeDocument/2006/relationships/image" Target="../media/image471.emf"/><Relationship Id="rId13" Type="http://schemas.openxmlformats.org/officeDocument/2006/relationships/image" Target="../media/image482.emf"/><Relationship Id="rId12" Type="http://schemas.openxmlformats.org/officeDocument/2006/relationships/image" Target="../media/image481.emf"/><Relationship Id="rId11" Type="http://schemas.openxmlformats.org/officeDocument/2006/relationships/image" Target="../media/image480.emf"/><Relationship Id="rId10" Type="http://schemas.openxmlformats.org/officeDocument/2006/relationships/image" Target="../media/image479.emf"/><Relationship Id="rId1" Type="http://schemas.openxmlformats.org/officeDocument/2006/relationships/image" Target="../media/image470.emf"/></Relationships>
</file>

<file path=ppt/drawings/_rels/vmlDrawing39.vml.rels><?xml version="1.0" encoding="UTF-8" standalone="yes"?>
<Relationships xmlns="http://schemas.openxmlformats.org/package/2006/relationships"><Relationship Id="rId7" Type="http://schemas.openxmlformats.org/officeDocument/2006/relationships/image" Target="../media/image489.emf"/><Relationship Id="rId6" Type="http://schemas.openxmlformats.org/officeDocument/2006/relationships/image" Target="../media/image488.emf"/><Relationship Id="rId5" Type="http://schemas.openxmlformats.org/officeDocument/2006/relationships/image" Target="../media/image487.emf"/><Relationship Id="rId4" Type="http://schemas.openxmlformats.org/officeDocument/2006/relationships/image" Target="../media/image486.emf"/><Relationship Id="rId3" Type="http://schemas.openxmlformats.org/officeDocument/2006/relationships/image" Target="../media/image485.emf"/><Relationship Id="rId2" Type="http://schemas.openxmlformats.org/officeDocument/2006/relationships/image" Target="../media/image484.emf"/><Relationship Id="rId1" Type="http://schemas.openxmlformats.org/officeDocument/2006/relationships/image" Target="../media/image483.e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61.emf"/><Relationship Id="rId8" Type="http://schemas.openxmlformats.org/officeDocument/2006/relationships/image" Target="../media/image60.emf"/><Relationship Id="rId7" Type="http://schemas.openxmlformats.org/officeDocument/2006/relationships/image" Target="../media/image59.e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0" Type="http://schemas.openxmlformats.org/officeDocument/2006/relationships/image" Target="../media/image62.emf"/><Relationship Id="rId1" Type="http://schemas.openxmlformats.org/officeDocument/2006/relationships/image" Target="../media/image53.emf"/></Relationships>
</file>

<file path=ppt/drawings/_rels/vmlDrawing4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8.emf"/><Relationship Id="rId8" Type="http://schemas.openxmlformats.org/officeDocument/2006/relationships/image" Target="../media/image497.emf"/><Relationship Id="rId7" Type="http://schemas.openxmlformats.org/officeDocument/2006/relationships/image" Target="../media/image496.emf"/><Relationship Id="rId6" Type="http://schemas.openxmlformats.org/officeDocument/2006/relationships/image" Target="../media/image495.emf"/><Relationship Id="rId5" Type="http://schemas.openxmlformats.org/officeDocument/2006/relationships/image" Target="../media/image494.emf"/><Relationship Id="rId4" Type="http://schemas.openxmlformats.org/officeDocument/2006/relationships/image" Target="../media/image493.emf"/><Relationship Id="rId3" Type="http://schemas.openxmlformats.org/officeDocument/2006/relationships/image" Target="../media/image492.emf"/><Relationship Id="rId2" Type="http://schemas.openxmlformats.org/officeDocument/2006/relationships/image" Target="../media/image491.emf"/><Relationship Id="rId16" Type="http://schemas.openxmlformats.org/officeDocument/2006/relationships/image" Target="../media/image505.wmf"/><Relationship Id="rId15" Type="http://schemas.openxmlformats.org/officeDocument/2006/relationships/image" Target="../media/image504.emf"/><Relationship Id="rId14" Type="http://schemas.openxmlformats.org/officeDocument/2006/relationships/image" Target="../media/image503.emf"/><Relationship Id="rId13" Type="http://schemas.openxmlformats.org/officeDocument/2006/relationships/image" Target="../media/image502.emf"/><Relationship Id="rId12" Type="http://schemas.openxmlformats.org/officeDocument/2006/relationships/image" Target="../media/image501.emf"/><Relationship Id="rId11" Type="http://schemas.openxmlformats.org/officeDocument/2006/relationships/image" Target="../media/image500.emf"/><Relationship Id="rId10" Type="http://schemas.openxmlformats.org/officeDocument/2006/relationships/image" Target="../media/image499.emf"/><Relationship Id="rId1" Type="http://schemas.openxmlformats.org/officeDocument/2006/relationships/image" Target="../media/image490.emf"/></Relationships>
</file>

<file path=ppt/drawings/_rels/vmlDrawing41.vml.rels><?xml version="1.0" encoding="UTF-8" standalone="yes"?>
<Relationships xmlns="http://schemas.openxmlformats.org/package/2006/relationships"><Relationship Id="rId5" Type="http://schemas.openxmlformats.org/officeDocument/2006/relationships/image" Target="../media/image510.emf"/><Relationship Id="rId4" Type="http://schemas.openxmlformats.org/officeDocument/2006/relationships/image" Target="../media/image509.emf"/><Relationship Id="rId3" Type="http://schemas.openxmlformats.org/officeDocument/2006/relationships/image" Target="../media/image508.emf"/><Relationship Id="rId2" Type="http://schemas.openxmlformats.org/officeDocument/2006/relationships/image" Target="../media/image507.emf"/><Relationship Id="rId1" Type="http://schemas.openxmlformats.org/officeDocument/2006/relationships/image" Target="../media/image506.e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71.emf"/><Relationship Id="rId8" Type="http://schemas.openxmlformats.org/officeDocument/2006/relationships/image" Target="../media/image70.emf"/><Relationship Id="rId7" Type="http://schemas.openxmlformats.org/officeDocument/2006/relationships/image" Target="../media/image69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Relationship Id="rId3" Type="http://schemas.openxmlformats.org/officeDocument/2006/relationships/image" Target="../media/image65.emf"/><Relationship Id="rId27" Type="http://schemas.openxmlformats.org/officeDocument/2006/relationships/image" Target="../media/image89.emf"/><Relationship Id="rId26" Type="http://schemas.openxmlformats.org/officeDocument/2006/relationships/image" Target="../media/image88.emf"/><Relationship Id="rId25" Type="http://schemas.openxmlformats.org/officeDocument/2006/relationships/image" Target="../media/image87.emf"/><Relationship Id="rId24" Type="http://schemas.openxmlformats.org/officeDocument/2006/relationships/image" Target="../media/image86.emf"/><Relationship Id="rId23" Type="http://schemas.openxmlformats.org/officeDocument/2006/relationships/image" Target="../media/image85.emf"/><Relationship Id="rId22" Type="http://schemas.openxmlformats.org/officeDocument/2006/relationships/image" Target="../media/image84.emf"/><Relationship Id="rId21" Type="http://schemas.openxmlformats.org/officeDocument/2006/relationships/image" Target="../media/image83.emf"/><Relationship Id="rId20" Type="http://schemas.openxmlformats.org/officeDocument/2006/relationships/image" Target="../media/image82.emf"/><Relationship Id="rId2" Type="http://schemas.openxmlformats.org/officeDocument/2006/relationships/image" Target="../media/image64.emf"/><Relationship Id="rId19" Type="http://schemas.openxmlformats.org/officeDocument/2006/relationships/image" Target="../media/image81.emf"/><Relationship Id="rId18" Type="http://schemas.openxmlformats.org/officeDocument/2006/relationships/image" Target="../media/image80.emf"/><Relationship Id="rId17" Type="http://schemas.openxmlformats.org/officeDocument/2006/relationships/image" Target="../media/image79.emf"/><Relationship Id="rId16" Type="http://schemas.openxmlformats.org/officeDocument/2006/relationships/image" Target="../media/image78.emf"/><Relationship Id="rId15" Type="http://schemas.openxmlformats.org/officeDocument/2006/relationships/image" Target="../media/image77.emf"/><Relationship Id="rId14" Type="http://schemas.openxmlformats.org/officeDocument/2006/relationships/image" Target="../media/image76.emf"/><Relationship Id="rId13" Type="http://schemas.openxmlformats.org/officeDocument/2006/relationships/image" Target="../media/image75.emf"/><Relationship Id="rId12" Type="http://schemas.openxmlformats.org/officeDocument/2006/relationships/image" Target="../media/image74.emf"/><Relationship Id="rId11" Type="http://schemas.openxmlformats.org/officeDocument/2006/relationships/image" Target="../media/image73.emf"/><Relationship Id="rId10" Type="http://schemas.openxmlformats.org/officeDocument/2006/relationships/image" Target="../media/image72.emf"/><Relationship Id="rId1" Type="http://schemas.openxmlformats.org/officeDocument/2006/relationships/image" Target="../media/image63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7" Type="http://schemas.openxmlformats.org/officeDocument/2006/relationships/image" Target="../media/image96.emf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emf"/><Relationship Id="rId8" Type="http://schemas.openxmlformats.org/officeDocument/2006/relationships/image" Target="../media/image105.emf"/><Relationship Id="rId7" Type="http://schemas.openxmlformats.org/officeDocument/2006/relationships/image" Target="../media/image104.emf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4" Type="http://schemas.openxmlformats.org/officeDocument/2006/relationships/image" Target="../media/image111.emf"/><Relationship Id="rId13" Type="http://schemas.openxmlformats.org/officeDocument/2006/relationships/image" Target="../media/image110.emf"/><Relationship Id="rId12" Type="http://schemas.openxmlformats.org/officeDocument/2006/relationships/image" Target="../media/image109.emf"/><Relationship Id="rId11" Type="http://schemas.openxmlformats.org/officeDocument/2006/relationships/image" Target="../media/image108.emf"/><Relationship Id="rId10" Type="http://schemas.openxmlformats.org/officeDocument/2006/relationships/image" Target="../media/image107.emf"/><Relationship Id="rId1" Type="http://schemas.openxmlformats.org/officeDocument/2006/relationships/image" Target="../media/image98.e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emf"/><Relationship Id="rId8" Type="http://schemas.openxmlformats.org/officeDocument/2006/relationships/image" Target="../media/image120.emf"/><Relationship Id="rId7" Type="http://schemas.openxmlformats.org/officeDocument/2006/relationships/image" Target="../media/image119.emf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9" Type="http://schemas.openxmlformats.org/officeDocument/2006/relationships/image" Target="../media/image131.wmf"/><Relationship Id="rId18" Type="http://schemas.openxmlformats.org/officeDocument/2006/relationships/image" Target="../media/image130.emf"/><Relationship Id="rId17" Type="http://schemas.openxmlformats.org/officeDocument/2006/relationships/image" Target="../media/image129.emf"/><Relationship Id="rId16" Type="http://schemas.openxmlformats.org/officeDocument/2006/relationships/image" Target="../media/image128.emf"/><Relationship Id="rId15" Type="http://schemas.openxmlformats.org/officeDocument/2006/relationships/image" Target="../media/image127.emf"/><Relationship Id="rId14" Type="http://schemas.openxmlformats.org/officeDocument/2006/relationships/image" Target="../media/image126.emf"/><Relationship Id="rId13" Type="http://schemas.openxmlformats.org/officeDocument/2006/relationships/image" Target="../media/image125.emf"/><Relationship Id="rId12" Type="http://schemas.openxmlformats.org/officeDocument/2006/relationships/image" Target="../media/image124.emf"/><Relationship Id="rId11" Type="http://schemas.openxmlformats.org/officeDocument/2006/relationships/image" Target="../media/image123.wmf"/><Relationship Id="rId10" Type="http://schemas.openxmlformats.org/officeDocument/2006/relationships/image" Target="../media/image122.emf"/><Relationship Id="rId1" Type="http://schemas.openxmlformats.org/officeDocument/2006/relationships/image" Target="../media/image113.emf"/></Relationships>
</file>

<file path=ppt/drawings/_rels/vmlDrawing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6.wmf"/><Relationship Id="rId4" Type="http://schemas.openxmlformats.org/officeDocument/2006/relationships/image" Target="../media/image135.wmf"/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ea typeface="宋体" panose="02010600030101010101" pitchFamily="2" charset="-122"/>
              </a:rPr>
            </a:fld>
            <a:endParaRPr lang="en-US" altLang="zh-CN" sz="12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Rectangle 4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单击以编辑母版文本样式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ea typeface="宋体" panose="02010600030101010101" pitchFamily="2" charset="-122"/>
              </a:rPr>
            </a:fld>
            <a:endParaRPr lang="en-US" altLang="zh-CN" sz="12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ea typeface="宋体" panose="02010600030101010101" pitchFamily="2" charset="-122"/>
              </a:rPr>
            </a:fld>
            <a:endParaRPr lang="en-US" altLang="zh-CN" sz="1200" dirty="0">
              <a:ea typeface="宋体" panose="02010600030101010101" pitchFamily="2" charset="-122"/>
            </a:endParaRPr>
          </a:p>
        </p:txBody>
      </p:sp>
      <p:sp>
        <p:nvSpPr>
          <p:cNvPr id="5123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5124" name="Rectangle 3"/>
          <p:cNvSpPr/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ea typeface="仿宋_GB2312" pitchFamily="49" charset="-122"/>
              </a:rPr>
            </a:fld>
            <a:endParaRPr lang="en-US" altLang="zh-CN" sz="1200" dirty="0">
              <a:ea typeface="仿宋_GB2312" pitchFamily="49" charset="-122"/>
            </a:endParaRPr>
          </a:p>
        </p:txBody>
      </p:sp>
      <p:sp>
        <p:nvSpPr>
          <p:cNvPr id="4099" name="Rectangle 1026"/>
          <p:cNvSpPr>
            <a:spLocks noTextEdit="1"/>
          </p:cNvSpPr>
          <p:nvPr>
            <p:ph type="sldImg"/>
          </p:nvPr>
        </p:nvSpPr>
        <p:spPr/>
      </p:sp>
      <p:sp>
        <p:nvSpPr>
          <p:cNvPr id="4100" name="Rectangle 1027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ea typeface="仿宋_GB2312" pitchFamily="49" charset="-122"/>
              </a:rPr>
            </a:fld>
            <a:endParaRPr lang="en-US" altLang="zh-CN" sz="1200" dirty="0">
              <a:ea typeface="仿宋_GB2312" pitchFamily="49" charset="-122"/>
            </a:endParaRPr>
          </a:p>
        </p:txBody>
      </p:sp>
      <p:sp>
        <p:nvSpPr>
          <p:cNvPr id="6147" name="Rectangle 2"/>
          <p:cNvSpPr>
            <a:spLocks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6148" name="Rectangle 3"/>
          <p:cNvSpPr/>
          <p:nvPr>
            <p:ph type="body" idx="1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 lim="800000"/>
          </a:ln>
        </p:spPr>
        <p:txBody>
          <a:bodyPr wrap="square" lIns="91440" tIns="45720" rIns="91440" bIns="45720" anchor="t" anchorCtr="0"/>
          <a:p>
            <a:pPr lvl="0" eaLnBrk="1" hangingPunct="1"/>
            <a:r>
              <a:rPr lang="zh-CN" altLang="en-US" dirty="0"/>
              <a:t>运行时</a:t>
            </a:r>
            <a:r>
              <a:rPr lang="en-US" altLang="zh-CN" dirty="0"/>
              <a:t>, </a:t>
            </a:r>
            <a:r>
              <a:rPr lang="zh-CN" altLang="en-US" dirty="0"/>
              <a:t>点击“（刘徽割圆术）”</a:t>
            </a:r>
            <a:r>
              <a:rPr lang="en-US" altLang="zh-CN" dirty="0"/>
              <a:t>, </a:t>
            </a:r>
            <a:r>
              <a:rPr lang="zh-CN" altLang="en-US" dirty="0"/>
              <a:t>或按钮“刘徽”</a:t>
            </a:r>
            <a:r>
              <a:rPr lang="en-US" altLang="zh-CN" dirty="0"/>
              <a:t>, </a:t>
            </a:r>
            <a:r>
              <a:rPr lang="zh-CN" altLang="en-US" dirty="0"/>
              <a:t>显示刘徽简介</a:t>
            </a:r>
            <a:r>
              <a:rPr lang="en-US" altLang="zh-CN" dirty="0"/>
              <a:t>,</a:t>
            </a:r>
            <a:r>
              <a:rPr lang="zh-CN" altLang="en-US" dirty="0"/>
              <a:t>并自动返回</a:t>
            </a:r>
            <a:r>
              <a:rPr lang="en-US" altLang="zh-CN" dirty="0"/>
              <a:t>.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ea typeface="仿宋_GB2312" pitchFamily="49" charset="-122"/>
              </a:rPr>
            </a:fld>
            <a:endParaRPr lang="en-US" altLang="zh-CN" sz="1200" dirty="0">
              <a:ea typeface="仿宋_GB2312" pitchFamily="49" charset="-122"/>
            </a:endParaRPr>
          </a:p>
        </p:txBody>
      </p:sp>
      <p:sp>
        <p:nvSpPr>
          <p:cNvPr id="1126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6.jpeg"/><Relationship Id="rId17" Type="http://schemas.openxmlformats.org/officeDocument/2006/relationships/image" Target="../media/image5.jpeg"/><Relationship Id="rId16" Type="http://schemas.openxmlformats.org/officeDocument/2006/relationships/image" Target="../media/image4.jpeg"/><Relationship Id="rId15" Type="http://schemas.openxmlformats.org/officeDocument/2006/relationships/image" Target="../media/image3.jpeg"/><Relationship Id="rId14" Type="http://schemas.openxmlformats.org/officeDocument/2006/relationships/slide" Target="../slides/slide3.xml"/><Relationship Id="rId13" Type="http://schemas.openxmlformats.org/officeDocument/2006/relationships/image" Target="../media/image2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zh-CN" dirty="0"/>
              <a:t>单击以编辑</a:t>
            </a:r>
            <a:r>
              <a:rPr lang="zh-CN" altLang="en-US" dirty="0"/>
              <a:t>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单击以编辑母版文本样式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50000"/>
              </a:spcBef>
              <a:defRPr sz="1400"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50000"/>
              </a:spcBef>
              <a:defRPr sz="1400"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lvl="0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031" name="Text Box 36"/>
          <p:cNvSpPr txBox="1">
            <a:spLocks noChangeArrowheads="1"/>
          </p:cNvSpPr>
          <p:nvPr/>
        </p:nvSpPr>
        <p:spPr bwMode="auto">
          <a:xfrm>
            <a:off x="6513513" y="6600825"/>
            <a:ext cx="2279650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目录   上页   下页   返回   结束 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pic>
        <p:nvPicPr>
          <p:cNvPr id="1032" name="Picture 37" descr="返回">
            <a:hlinkClick r:id="" action="ppaction://hlinkshowjump?jump=lastslideviewed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902575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3" name="Picture 38" descr="目录">
            <a:hlinkClick r:id="rId14" action="ppaction://hlinksldjump"/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564313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4" name="Picture 39" descr="上一页">
            <a:hlinkClick r:id="" action="ppaction://hlinkshowjump?jump=previousslide"/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010400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5" name="Picture 40" descr="退出">
            <a:hlinkClick r:id="" action="ppaction://hlinkshowjump?jump=endshow"/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348663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6" name="Picture 41" descr="下一页">
            <a:hlinkClick r:id="" action="ppaction://hlinkshowjump?jump=nextslide"/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456488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emf"/><Relationship Id="rId8" Type="http://schemas.openxmlformats.org/officeDocument/2006/relationships/oleObject" Target="../embeddings/oleObject108.bin"/><Relationship Id="rId7" Type="http://schemas.openxmlformats.org/officeDocument/2006/relationships/image" Target="../media/image115.emf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14.emf"/><Relationship Id="rId41" Type="http://schemas.openxmlformats.org/officeDocument/2006/relationships/vmlDrawing" Target="../drawings/vmlDrawing8.vml"/><Relationship Id="rId40" Type="http://schemas.openxmlformats.org/officeDocument/2006/relationships/slideLayout" Target="../slideLayouts/slideLayout6.xml"/><Relationship Id="rId4" Type="http://schemas.openxmlformats.org/officeDocument/2006/relationships/oleObject" Target="../embeddings/oleObject106.bin"/><Relationship Id="rId39" Type="http://schemas.openxmlformats.org/officeDocument/2006/relationships/image" Target="../media/image131.wmf"/><Relationship Id="rId38" Type="http://schemas.openxmlformats.org/officeDocument/2006/relationships/oleObject" Target="../embeddings/oleObject123.bin"/><Relationship Id="rId37" Type="http://schemas.openxmlformats.org/officeDocument/2006/relationships/image" Target="../media/image130.emf"/><Relationship Id="rId36" Type="http://schemas.openxmlformats.org/officeDocument/2006/relationships/oleObject" Target="../embeddings/oleObject122.bin"/><Relationship Id="rId35" Type="http://schemas.openxmlformats.org/officeDocument/2006/relationships/image" Target="../media/image129.emf"/><Relationship Id="rId34" Type="http://schemas.openxmlformats.org/officeDocument/2006/relationships/oleObject" Target="../embeddings/oleObject121.bin"/><Relationship Id="rId33" Type="http://schemas.openxmlformats.org/officeDocument/2006/relationships/image" Target="../media/image128.emf"/><Relationship Id="rId32" Type="http://schemas.openxmlformats.org/officeDocument/2006/relationships/oleObject" Target="../embeddings/oleObject120.bin"/><Relationship Id="rId31" Type="http://schemas.openxmlformats.org/officeDocument/2006/relationships/image" Target="../media/image127.emf"/><Relationship Id="rId30" Type="http://schemas.openxmlformats.org/officeDocument/2006/relationships/oleObject" Target="../embeddings/oleObject119.bin"/><Relationship Id="rId3" Type="http://schemas.openxmlformats.org/officeDocument/2006/relationships/image" Target="../media/image113.emf"/><Relationship Id="rId29" Type="http://schemas.openxmlformats.org/officeDocument/2006/relationships/image" Target="../media/image126.emf"/><Relationship Id="rId28" Type="http://schemas.openxmlformats.org/officeDocument/2006/relationships/oleObject" Target="../embeddings/oleObject118.bin"/><Relationship Id="rId27" Type="http://schemas.openxmlformats.org/officeDocument/2006/relationships/image" Target="../media/image125.emf"/><Relationship Id="rId26" Type="http://schemas.openxmlformats.org/officeDocument/2006/relationships/oleObject" Target="../embeddings/oleObject117.bin"/><Relationship Id="rId25" Type="http://schemas.openxmlformats.org/officeDocument/2006/relationships/image" Target="../media/image124.emf"/><Relationship Id="rId24" Type="http://schemas.openxmlformats.org/officeDocument/2006/relationships/oleObject" Target="../embeddings/oleObject116.bin"/><Relationship Id="rId23" Type="http://schemas.openxmlformats.org/officeDocument/2006/relationships/image" Target="../media/image123.wmf"/><Relationship Id="rId22" Type="http://schemas.openxmlformats.org/officeDocument/2006/relationships/oleObject" Target="../embeddings/oleObject115.bin"/><Relationship Id="rId21" Type="http://schemas.openxmlformats.org/officeDocument/2006/relationships/image" Target="../media/image122.emf"/><Relationship Id="rId20" Type="http://schemas.openxmlformats.org/officeDocument/2006/relationships/oleObject" Target="../embeddings/oleObject114.bin"/><Relationship Id="rId2" Type="http://schemas.openxmlformats.org/officeDocument/2006/relationships/oleObject" Target="../embeddings/oleObject105.bin"/><Relationship Id="rId19" Type="http://schemas.openxmlformats.org/officeDocument/2006/relationships/image" Target="../media/image121.emf"/><Relationship Id="rId18" Type="http://schemas.openxmlformats.org/officeDocument/2006/relationships/oleObject" Target="../embeddings/oleObject113.bin"/><Relationship Id="rId17" Type="http://schemas.openxmlformats.org/officeDocument/2006/relationships/image" Target="../media/image120.emf"/><Relationship Id="rId16" Type="http://schemas.openxmlformats.org/officeDocument/2006/relationships/oleObject" Target="../embeddings/oleObject112.bin"/><Relationship Id="rId15" Type="http://schemas.openxmlformats.org/officeDocument/2006/relationships/image" Target="../media/image119.emf"/><Relationship Id="rId14" Type="http://schemas.openxmlformats.org/officeDocument/2006/relationships/oleObject" Target="../embeddings/oleObject111.bin"/><Relationship Id="rId13" Type="http://schemas.openxmlformats.org/officeDocument/2006/relationships/image" Target="../media/image118.emf"/><Relationship Id="rId12" Type="http://schemas.openxmlformats.org/officeDocument/2006/relationships/oleObject" Target="../embeddings/oleObject110.bin"/><Relationship Id="rId11" Type="http://schemas.openxmlformats.org/officeDocument/2006/relationships/image" Target="../media/image117.emf"/><Relationship Id="rId10" Type="http://schemas.openxmlformats.org/officeDocument/2006/relationships/oleObject" Target="../embeddings/oleObject109.bin"/><Relationship Id="rId1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8.bin"/><Relationship Id="rId8" Type="http://schemas.openxmlformats.org/officeDocument/2006/relationships/image" Target="../media/image135.wmf"/><Relationship Id="rId7" Type="http://schemas.openxmlformats.org/officeDocument/2006/relationships/oleObject" Target="../embeddings/oleObject127.bin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26.bin"/><Relationship Id="rId4" Type="http://schemas.openxmlformats.org/officeDocument/2006/relationships/image" Target="../media/image133.wmf"/><Relationship Id="rId3" Type="http://schemas.openxmlformats.org/officeDocument/2006/relationships/oleObject" Target="../embeddings/oleObject125.bin"/><Relationship Id="rId2" Type="http://schemas.openxmlformats.org/officeDocument/2006/relationships/image" Target="../media/image132.wmf"/><Relationship Id="rId12" Type="http://schemas.openxmlformats.org/officeDocument/2006/relationships/vmlDrawing" Target="../drawings/vmlDrawing9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36.wmf"/><Relationship Id="rId1" Type="http://schemas.openxmlformats.org/officeDocument/2006/relationships/oleObject" Target="../embeddings/oleObject124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7.wmf"/><Relationship Id="rId1" Type="http://schemas.openxmlformats.org/officeDocument/2006/relationships/oleObject" Target="../embeddings/oleObject129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4.bin"/><Relationship Id="rId8" Type="http://schemas.openxmlformats.org/officeDocument/2006/relationships/image" Target="../media/image141.emf"/><Relationship Id="rId7" Type="http://schemas.openxmlformats.org/officeDocument/2006/relationships/oleObject" Target="../embeddings/oleObject133.bin"/><Relationship Id="rId6" Type="http://schemas.openxmlformats.org/officeDocument/2006/relationships/image" Target="../media/image140.emf"/><Relationship Id="rId5" Type="http://schemas.openxmlformats.org/officeDocument/2006/relationships/oleObject" Target="../embeddings/oleObject132.bin"/><Relationship Id="rId44" Type="http://schemas.openxmlformats.org/officeDocument/2006/relationships/vmlDrawing" Target="../drawings/vmlDrawing11.vml"/><Relationship Id="rId43" Type="http://schemas.openxmlformats.org/officeDocument/2006/relationships/slideLayout" Target="../slideLayouts/slideLayout6.xml"/><Relationship Id="rId42" Type="http://schemas.openxmlformats.org/officeDocument/2006/relationships/image" Target="../media/image158.emf"/><Relationship Id="rId41" Type="http://schemas.openxmlformats.org/officeDocument/2006/relationships/oleObject" Target="../embeddings/oleObject150.bin"/><Relationship Id="rId40" Type="http://schemas.openxmlformats.org/officeDocument/2006/relationships/image" Target="../media/image157.emf"/><Relationship Id="rId4" Type="http://schemas.openxmlformats.org/officeDocument/2006/relationships/image" Target="../media/image139.emf"/><Relationship Id="rId39" Type="http://schemas.openxmlformats.org/officeDocument/2006/relationships/oleObject" Target="../embeddings/oleObject149.bin"/><Relationship Id="rId38" Type="http://schemas.openxmlformats.org/officeDocument/2006/relationships/image" Target="../media/image156.emf"/><Relationship Id="rId37" Type="http://schemas.openxmlformats.org/officeDocument/2006/relationships/oleObject" Target="../embeddings/oleObject148.bin"/><Relationship Id="rId36" Type="http://schemas.openxmlformats.org/officeDocument/2006/relationships/image" Target="../media/image155.emf"/><Relationship Id="rId35" Type="http://schemas.openxmlformats.org/officeDocument/2006/relationships/oleObject" Target="../embeddings/oleObject147.bin"/><Relationship Id="rId34" Type="http://schemas.openxmlformats.org/officeDocument/2006/relationships/image" Target="../media/image154.emf"/><Relationship Id="rId33" Type="http://schemas.openxmlformats.org/officeDocument/2006/relationships/oleObject" Target="../embeddings/oleObject146.bin"/><Relationship Id="rId32" Type="http://schemas.openxmlformats.org/officeDocument/2006/relationships/image" Target="../media/image153.emf"/><Relationship Id="rId31" Type="http://schemas.openxmlformats.org/officeDocument/2006/relationships/oleObject" Target="../embeddings/oleObject145.bin"/><Relationship Id="rId30" Type="http://schemas.openxmlformats.org/officeDocument/2006/relationships/image" Target="../media/image152.emf"/><Relationship Id="rId3" Type="http://schemas.openxmlformats.org/officeDocument/2006/relationships/oleObject" Target="../embeddings/oleObject131.bin"/><Relationship Id="rId29" Type="http://schemas.openxmlformats.org/officeDocument/2006/relationships/oleObject" Target="../embeddings/oleObject144.bin"/><Relationship Id="rId28" Type="http://schemas.openxmlformats.org/officeDocument/2006/relationships/image" Target="../media/image151.emf"/><Relationship Id="rId27" Type="http://schemas.openxmlformats.org/officeDocument/2006/relationships/oleObject" Target="../embeddings/oleObject143.bin"/><Relationship Id="rId26" Type="http://schemas.openxmlformats.org/officeDocument/2006/relationships/image" Target="../media/image150.emf"/><Relationship Id="rId25" Type="http://schemas.openxmlformats.org/officeDocument/2006/relationships/oleObject" Target="../embeddings/oleObject142.bin"/><Relationship Id="rId24" Type="http://schemas.openxmlformats.org/officeDocument/2006/relationships/image" Target="../media/image149.emf"/><Relationship Id="rId23" Type="http://schemas.openxmlformats.org/officeDocument/2006/relationships/oleObject" Target="../embeddings/oleObject141.bin"/><Relationship Id="rId22" Type="http://schemas.openxmlformats.org/officeDocument/2006/relationships/image" Target="../media/image148.emf"/><Relationship Id="rId21" Type="http://schemas.openxmlformats.org/officeDocument/2006/relationships/oleObject" Target="../embeddings/oleObject140.bin"/><Relationship Id="rId20" Type="http://schemas.openxmlformats.org/officeDocument/2006/relationships/image" Target="../media/image147.emf"/><Relationship Id="rId2" Type="http://schemas.openxmlformats.org/officeDocument/2006/relationships/image" Target="../media/image138.emf"/><Relationship Id="rId19" Type="http://schemas.openxmlformats.org/officeDocument/2006/relationships/oleObject" Target="../embeddings/oleObject139.bin"/><Relationship Id="rId18" Type="http://schemas.openxmlformats.org/officeDocument/2006/relationships/image" Target="../media/image146.emf"/><Relationship Id="rId17" Type="http://schemas.openxmlformats.org/officeDocument/2006/relationships/oleObject" Target="../embeddings/oleObject138.bin"/><Relationship Id="rId16" Type="http://schemas.openxmlformats.org/officeDocument/2006/relationships/image" Target="../media/image145.emf"/><Relationship Id="rId15" Type="http://schemas.openxmlformats.org/officeDocument/2006/relationships/oleObject" Target="../embeddings/oleObject137.bin"/><Relationship Id="rId14" Type="http://schemas.openxmlformats.org/officeDocument/2006/relationships/image" Target="../media/image144.emf"/><Relationship Id="rId13" Type="http://schemas.openxmlformats.org/officeDocument/2006/relationships/oleObject" Target="../embeddings/oleObject136.bin"/><Relationship Id="rId12" Type="http://schemas.openxmlformats.org/officeDocument/2006/relationships/image" Target="../media/image143.emf"/><Relationship Id="rId11" Type="http://schemas.openxmlformats.org/officeDocument/2006/relationships/oleObject" Target="../embeddings/oleObject135.bin"/><Relationship Id="rId10" Type="http://schemas.openxmlformats.org/officeDocument/2006/relationships/image" Target="../media/image142.emf"/><Relationship Id="rId1" Type="http://schemas.openxmlformats.org/officeDocument/2006/relationships/oleObject" Target="../embeddings/oleObject130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hyperlink" Target="D1_2&#25968;&#21015;&#30340;&#26497;&#38480;.pptx" TargetMode="External"/><Relationship Id="rId2" Type="http://schemas.openxmlformats.org/officeDocument/2006/relationships/image" Target="../media/image159.jpeg"/><Relationship Id="rId1" Type="http://schemas.openxmlformats.org/officeDocument/2006/relationships/hyperlink" Target="D1_2&#25968;&#21015;&#30340;&#26497;&#38480;.ppt" TargetMode="Externa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oleObject" Target="../embeddings/oleObject151.bin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61.png"/><Relationship Id="rId3" Type="http://schemas.openxmlformats.org/officeDocument/2006/relationships/image" Target="../media/image159.jpeg"/><Relationship Id="rId2" Type="http://schemas.openxmlformats.org/officeDocument/2006/relationships/image" Target="../media/image160.emf"/><Relationship Id="rId1" Type="http://schemas.openxmlformats.org/officeDocument/2006/relationships/oleObject" Target="../embeddings/oleObject15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7.bin"/><Relationship Id="rId8" Type="http://schemas.openxmlformats.org/officeDocument/2006/relationships/image" Target="../media/image165.emf"/><Relationship Id="rId7" Type="http://schemas.openxmlformats.org/officeDocument/2006/relationships/oleObject" Target="../embeddings/oleObject156.bin"/><Relationship Id="rId6" Type="http://schemas.openxmlformats.org/officeDocument/2006/relationships/image" Target="../media/image164.e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163.emf"/><Relationship Id="rId30" Type="http://schemas.openxmlformats.org/officeDocument/2006/relationships/vmlDrawing" Target="../drawings/vmlDrawing14.vml"/><Relationship Id="rId3" Type="http://schemas.openxmlformats.org/officeDocument/2006/relationships/oleObject" Target="../embeddings/oleObject154.bin"/><Relationship Id="rId29" Type="http://schemas.openxmlformats.org/officeDocument/2006/relationships/slideLayout" Target="../slideLayouts/slideLayout6.xml"/><Relationship Id="rId28" Type="http://schemas.openxmlformats.org/officeDocument/2006/relationships/image" Target="../media/image175.emf"/><Relationship Id="rId27" Type="http://schemas.openxmlformats.org/officeDocument/2006/relationships/oleObject" Target="../embeddings/oleObject166.bin"/><Relationship Id="rId26" Type="http://schemas.openxmlformats.org/officeDocument/2006/relationships/image" Target="../media/image174.emf"/><Relationship Id="rId25" Type="http://schemas.openxmlformats.org/officeDocument/2006/relationships/oleObject" Target="../embeddings/oleObject165.bin"/><Relationship Id="rId24" Type="http://schemas.openxmlformats.org/officeDocument/2006/relationships/image" Target="../media/image173.wmf"/><Relationship Id="rId23" Type="http://schemas.openxmlformats.org/officeDocument/2006/relationships/oleObject" Target="../embeddings/oleObject164.bin"/><Relationship Id="rId22" Type="http://schemas.openxmlformats.org/officeDocument/2006/relationships/image" Target="../media/image172.emf"/><Relationship Id="rId21" Type="http://schemas.openxmlformats.org/officeDocument/2006/relationships/oleObject" Target="../embeddings/oleObject163.bin"/><Relationship Id="rId20" Type="http://schemas.openxmlformats.org/officeDocument/2006/relationships/image" Target="../media/image171.emf"/><Relationship Id="rId2" Type="http://schemas.openxmlformats.org/officeDocument/2006/relationships/image" Target="../media/image162.emf"/><Relationship Id="rId19" Type="http://schemas.openxmlformats.org/officeDocument/2006/relationships/oleObject" Target="../embeddings/oleObject162.bin"/><Relationship Id="rId18" Type="http://schemas.openxmlformats.org/officeDocument/2006/relationships/image" Target="../media/image170.emf"/><Relationship Id="rId17" Type="http://schemas.openxmlformats.org/officeDocument/2006/relationships/oleObject" Target="../embeddings/oleObject161.bin"/><Relationship Id="rId16" Type="http://schemas.openxmlformats.org/officeDocument/2006/relationships/image" Target="../media/image169.emf"/><Relationship Id="rId15" Type="http://schemas.openxmlformats.org/officeDocument/2006/relationships/oleObject" Target="../embeddings/oleObject160.bin"/><Relationship Id="rId14" Type="http://schemas.openxmlformats.org/officeDocument/2006/relationships/image" Target="../media/image168.emf"/><Relationship Id="rId13" Type="http://schemas.openxmlformats.org/officeDocument/2006/relationships/oleObject" Target="../embeddings/oleObject159.bin"/><Relationship Id="rId12" Type="http://schemas.openxmlformats.org/officeDocument/2006/relationships/image" Target="../media/image167.emf"/><Relationship Id="rId11" Type="http://schemas.openxmlformats.org/officeDocument/2006/relationships/oleObject" Target="../embeddings/oleObject158.bin"/><Relationship Id="rId10" Type="http://schemas.openxmlformats.org/officeDocument/2006/relationships/image" Target="../media/image166.emf"/><Relationship Id="rId1" Type="http://schemas.openxmlformats.org/officeDocument/2006/relationships/oleObject" Target="../embeddings/oleObject153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1.bin"/><Relationship Id="rId8" Type="http://schemas.openxmlformats.org/officeDocument/2006/relationships/image" Target="../media/image179.emf"/><Relationship Id="rId7" Type="http://schemas.openxmlformats.org/officeDocument/2006/relationships/oleObject" Target="../embeddings/oleObject170.bin"/><Relationship Id="rId6" Type="http://schemas.openxmlformats.org/officeDocument/2006/relationships/image" Target="../media/image178.e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77.emf"/><Relationship Id="rId3" Type="http://schemas.openxmlformats.org/officeDocument/2006/relationships/oleObject" Target="../embeddings/oleObject168.bin"/><Relationship Id="rId23" Type="http://schemas.openxmlformats.org/officeDocument/2006/relationships/vmlDrawing" Target="../drawings/vmlDrawing15.vml"/><Relationship Id="rId22" Type="http://schemas.openxmlformats.org/officeDocument/2006/relationships/slideLayout" Target="../slideLayouts/slideLayout6.xml"/><Relationship Id="rId21" Type="http://schemas.openxmlformats.org/officeDocument/2006/relationships/image" Target="../media/image186.png"/><Relationship Id="rId20" Type="http://schemas.openxmlformats.org/officeDocument/2006/relationships/image" Target="../media/image185.emf"/><Relationship Id="rId2" Type="http://schemas.openxmlformats.org/officeDocument/2006/relationships/image" Target="../media/image176.emf"/><Relationship Id="rId19" Type="http://schemas.openxmlformats.org/officeDocument/2006/relationships/oleObject" Target="../embeddings/oleObject176.bin"/><Relationship Id="rId18" Type="http://schemas.openxmlformats.org/officeDocument/2006/relationships/image" Target="../media/image184.emf"/><Relationship Id="rId17" Type="http://schemas.openxmlformats.org/officeDocument/2006/relationships/oleObject" Target="../embeddings/oleObject175.bin"/><Relationship Id="rId16" Type="http://schemas.openxmlformats.org/officeDocument/2006/relationships/image" Target="../media/image183.emf"/><Relationship Id="rId15" Type="http://schemas.openxmlformats.org/officeDocument/2006/relationships/oleObject" Target="../embeddings/oleObject174.bin"/><Relationship Id="rId14" Type="http://schemas.openxmlformats.org/officeDocument/2006/relationships/image" Target="../media/image182.emf"/><Relationship Id="rId13" Type="http://schemas.openxmlformats.org/officeDocument/2006/relationships/oleObject" Target="../embeddings/oleObject173.bin"/><Relationship Id="rId12" Type="http://schemas.openxmlformats.org/officeDocument/2006/relationships/image" Target="../media/image181.emf"/><Relationship Id="rId11" Type="http://schemas.openxmlformats.org/officeDocument/2006/relationships/oleObject" Target="../embeddings/oleObject172.bin"/><Relationship Id="rId10" Type="http://schemas.openxmlformats.org/officeDocument/2006/relationships/image" Target="../media/image180.emf"/><Relationship Id="rId1" Type="http://schemas.openxmlformats.org/officeDocument/2006/relationships/oleObject" Target="../embeddings/oleObject167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1.bin"/><Relationship Id="rId8" Type="http://schemas.openxmlformats.org/officeDocument/2006/relationships/image" Target="../media/image190.wmf"/><Relationship Id="rId7" Type="http://schemas.openxmlformats.org/officeDocument/2006/relationships/oleObject" Target="../embeddings/oleObject180.bin"/><Relationship Id="rId6" Type="http://schemas.openxmlformats.org/officeDocument/2006/relationships/image" Target="../media/image189.e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88.emf"/><Relationship Id="rId3" Type="http://schemas.openxmlformats.org/officeDocument/2006/relationships/oleObject" Target="../embeddings/oleObject178.bin"/><Relationship Id="rId28" Type="http://schemas.openxmlformats.org/officeDocument/2006/relationships/vmlDrawing" Target="../drawings/vmlDrawing16.v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199.wmf"/><Relationship Id="rId25" Type="http://schemas.openxmlformats.org/officeDocument/2006/relationships/oleObject" Target="../embeddings/oleObject189.bin"/><Relationship Id="rId24" Type="http://schemas.openxmlformats.org/officeDocument/2006/relationships/image" Target="../media/image198.wmf"/><Relationship Id="rId23" Type="http://schemas.openxmlformats.org/officeDocument/2006/relationships/oleObject" Target="../embeddings/oleObject188.bin"/><Relationship Id="rId22" Type="http://schemas.openxmlformats.org/officeDocument/2006/relationships/image" Target="../media/image197.emf"/><Relationship Id="rId21" Type="http://schemas.openxmlformats.org/officeDocument/2006/relationships/oleObject" Target="../embeddings/oleObject187.bin"/><Relationship Id="rId20" Type="http://schemas.openxmlformats.org/officeDocument/2006/relationships/image" Target="../media/image196.wmf"/><Relationship Id="rId2" Type="http://schemas.openxmlformats.org/officeDocument/2006/relationships/image" Target="../media/image187.wmf"/><Relationship Id="rId19" Type="http://schemas.openxmlformats.org/officeDocument/2006/relationships/oleObject" Target="../embeddings/oleObject186.bin"/><Relationship Id="rId18" Type="http://schemas.openxmlformats.org/officeDocument/2006/relationships/image" Target="../media/image195.wmf"/><Relationship Id="rId17" Type="http://schemas.openxmlformats.org/officeDocument/2006/relationships/oleObject" Target="../embeddings/oleObject185.bin"/><Relationship Id="rId16" Type="http://schemas.openxmlformats.org/officeDocument/2006/relationships/image" Target="../media/image194.wmf"/><Relationship Id="rId15" Type="http://schemas.openxmlformats.org/officeDocument/2006/relationships/oleObject" Target="../embeddings/oleObject184.bin"/><Relationship Id="rId14" Type="http://schemas.openxmlformats.org/officeDocument/2006/relationships/image" Target="../media/image193.emf"/><Relationship Id="rId13" Type="http://schemas.openxmlformats.org/officeDocument/2006/relationships/oleObject" Target="../embeddings/oleObject183.bin"/><Relationship Id="rId12" Type="http://schemas.openxmlformats.org/officeDocument/2006/relationships/image" Target="../media/image192.emf"/><Relationship Id="rId11" Type="http://schemas.openxmlformats.org/officeDocument/2006/relationships/oleObject" Target="../embeddings/oleObject182.bin"/><Relationship Id="rId10" Type="http://schemas.openxmlformats.org/officeDocument/2006/relationships/image" Target="../media/image191.wmf"/><Relationship Id="rId1" Type="http://schemas.openxmlformats.org/officeDocument/2006/relationships/oleObject" Target="../embeddings/oleObject17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4.bin"/><Relationship Id="rId8" Type="http://schemas.openxmlformats.org/officeDocument/2006/relationships/image" Target="../media/image203.emf"/><Relationship Id="rId7" Type="http://schemas.openxmlformats.org/officeDocument/2006/relationships/oleObject" Target="../embeddings/oleObject193.bin"/><Relationship Id="rId6" Type="http://schemas.openxmlformats.org/officeDocument/2006/relationships/image" Target="../media/image202.emf"/><Relationship Id="rId5" Type="http://schemas.openxmlformats.org/officeDocument/2006/relationships/oleObject" Target="../embeddings/oleObject192.bin"/><Relationship Id="rId4" Type="http://schemas.openxmlformats.org/officeDocument/2006/relationships/image" Target="../media/image201.emf"/><Relationship Id="rId39" Type="http://schemas.openxmlformats.org/officeDocument/2006/relationships/notesSlide" Target="../notesSlides/notesSlide4.xml"/><Relationship Id="rId38" Type="http://schemas.openxmlformats.org/officeDocument/2006/relationships/vmlDrawing" Target="../drawings/vmlDrawing17.vml"/><Relationship Id="rId37" Type="http://schemas.openxmlformats.org/officeDocument/2006/relationships/slideLayout" Target="../slideLayouts/slideLayout6.xml"/><Relationship Id="rId36" Type="http://schemas.openxmlformats.org/officeDocument/2006/relationships/image" Target="../media/image217.wmf"/><Relationship Id="rId35" Type="http://schemas.openxmlformats.org/officeDocument/2006/relationships/oleObject" Target="../embeddings/oleObject207.bin"/><Relationship Id="rId34" Type="http://schemas.openxmlformats.org/officeDocument/2006/relationships/image" Target="../media/image216.wmf"/><Relationship Id="rId33" Type="http://schemas.openxmlformats.org/officeDocument/2006/relationships/oleObject" Target="../embeddings/oleObject206.bin"/><Relationship Id="rId32" Type="http://schemas.openxmlformats.org/officeDocument/2006/relationships/image" Target="../media/image215.wmf"/><Relationship Id="rId31" Type="http://schemas.openxmlformats.org/officeDocument/2006/relationships/oleObject" Target="../embeddings/oleObject205.bin"/><Relationship Id="rId30" Type="http://schemas.openxmlformats.org/officeDocument/2006/relationships/image" Target="../media/image214.emf"/><Relationship Id="rId3" Type="http://schemas.openxmlformats.org/officeDocument/2006/relationships/oleObject" Target="../embeddings/oleObject191.bin"/><Relationship Id="rId29" Type="http://schemas.openxmlformats.org/officeDocument/2006/relationships/oleObject" Target="../embeddings/oleObject204.bin"/><Relationship Id="rId28" Type="http://schemas.openxmlformats.org/officeDocument/2006/relationships/image" Target="../media/image213.wmf"/><Relationship Id="rId27" Type="http://schemas.openxmlformats.org/officeDocument/2006/relationships/oleObject" Target="../embeddings/oleObject203.bin"/><Relationship Id="rId26" Type="http://schemas.openxmlformats.org/officeDocument/2006/relationships/image" Target="../media/image212.emf"/><Relationship Id="rId25" Type="http://schemas.openxmlformats.org/officeDocument/2006/relationships/oleObject" Target="../embeddings/oleObject202.bin"/><Relationship Id="rId24" Type="http://schemas.openxmlformats.org/officeDocument/2006/relationships/image" Target="../media/image211.emf"/><Relationship Id="rId23" Type="http://schemas.openxmlformats.org/officeDocument/2006/relationships/oleObject" Target="../embeddings/oleObject201.bin"/><Relationship Id="rId22" Type="http://schemas.openxmlformats.org/officeDocument/2006/relationships/image" Target="../media/image210.emf"/><Relationship Id="rId21" Type="http://schemas.openxmlformats.org/officeDocument/2006/relationships/oleObject" Target="../embeddings/oleObject200.bin"/><Relationship Id="rId20" Type="http://schemas.openxmlformats.org/officeDocument/2006/relationships/image" Target="../media/image209.wmf"/><Relationship Id="rId2" Type="http://schemas.openxmlformats.org/officeDocument/2006/relationships/image" Target="../media/image200.wmf"/><Relationship Id="rId19" Type="http://schemas.openxmlformats.org/officeDocument/2006/relationships/oleObject" Target="../embeddings/oleObject199.bin"/><Relationship Id="rId18" Type="http://schemas.openxmlformats.org/officeDocument/2006/relationships/image" Target="../media/image208.emf"/><Relationship Id="rId17" Type="http://schemas.openxmlformats.org/officeDocument/2006/relationships/oleObject" Target="../embeddings/oleObject198.bin"/><Relationship Id="rId16" Type="http://schemas.openxmlformats.org/officeDocument/2006/relationships/image" Target="../media/image207.wmf"/><Relationship Id="rId15" Type="http://schemas.openxmlformats.org/officeDocument/2006/relationships/oleObject" Target="../embeddings/oleObject197.bin"/><Relationship Id="rId14" Type="http://schemas.openxmlformats.org/officeDocument/2006/relationships/image" Target="../media/image206.emf"/><Relationship Id="rId13" Type="http://schemas.openxmlformats.org/officeDocument/2006/relationships/oleObject" Target="../embeddings/oleObject196.bin"/><Relationship Id="rId12" Type="http://schemas.openxmlformats.org/officeDocument/2006/relationships/image" Target="../media/image205.emf"/><Relationship Id="rId11" Type="http://schemas.openxmlformats.org/officeDocument/2006/relationships/oleObject" Target="../embeddings/oleObject195.bin"/><Relationship Id="rId10" Type="http://schemas.openxmlformats.org/officeDocument/2006/relationships/image" Target="../media/image204.wmf"/><Relationship Id="rId1" Type="http://schemas.openxmlformats.org/officeDocument/2006/relationships/oleObject" Target="../embeddings/oleObject190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2.bin"/><Relationship Id="rId8" Type="http://schemas.openxmlformats.org/officeDocument/2006/relationships/image" Target="../media/image221.emf"/><Relationship Id="rId7" Type="http://schemas.openxmlformats.org/officeDocument/2006/relationships/oleObject" Target="../embeddings/oleObject211.bin"/><Relationship Id="rId6" Type="http://schemas.openxmlformats.org/officeDocument/2006/relationships/image" Target="../media/image220.emf"/><Relationship Id="rId5" Type="http://schemas.openxmlformats.org/officeDocument/2006/relationships/oleObject" Target="../embeddings/oleObject210.bin"/><Relationship Id="rId4" Type="http://schemas.openxmlformats.org/officeDocument/2006/relationships/image" Target="../media/image219.emf"/><Relationship Id="rId3" Type="http://schemas.openxmlformats.org/officeDocument/2006/relationships/oleObject" Target="../embeddings/oleObject209.bin"/><Relationship Id="rId28" Type="http://schemas.openxmlformats.org/officeDocument/2006/relationships/vmlDrawing" Target="../drawings/vmlDrawing18.v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230.emf"/><Relationship Id="rId25" Type="http://schemas.openxmlformats.org/officeDocument/2006/relationships/oleObject" Target="../embeddings/oleObject220.bin"/><Relationship Id="rId24" Type="http://schemas.openxmlformats.org/officeDocument/2006/relationships/image" Target="../media/image229.emf"/><Relationship Id="rId23" Type="http://schemas.openxmlformats.org/officeDocument/2006/relationships/oleObject" Target="../embeddings/oleObject219.bin"/><Relationship Id="rId22" Type="http://schemas.openxmlformats.org/officeDocument/2006/relationships/image" Target="../media/image228.emf"/><Relationship Id="rId21" Type="http://schemas.openxmlformats.org/officeDocument/2006/relationships/oleObject" Target="../embeddings/oleObject218.bin"/><Relationship Id="rId20" Type="http://schemas.openxmlformats.org/officeDocument/2006/relationships/image" Target="../media/image227.emf"/><Relationship Id="rId2" Type="http://schemas.openxmlformats.org/officeDocument/2006/relationships/image" Target="../media/image218.emf"/><Relationship Id="rId19" Type="http://schemas.openxmlformats.org/officeDocument/2006/relationships/oleObject" Target="../embeddings/oleObject217.bin"/><Relationship Id="rId18" Type="http://schemas.openxmlformats.org/officeDocument/2006/relationships/image" Target="../media/image226.emf"/><Relationship Id="rId17" Type="http://schemas.openxmlformats.org/officeDocument/2006/relationships/oleObject" Target="../embeddings/oleObject216.bin"/><Relationship Id="rId16" Type="http://schemas.openxmlformats.org/officeDocument/2006/relationships/image" Target="../media/image225.emf"/><Relationship Id="rId15" Type="http://schemas.openxmlformats.org/officeDocument/2006/relationships/oleObject" Target="../embeddings/oleObject215.bin"/><Relationship Id="rId14" Type="http://schemas.openxmlformats.org/officeDocument/2006/relationships/image" Target="../media/image224.emf"/><Relationship Id="rId13" Type="http://schemas.openxmlformats.org/officeDocument/2006/relationships/oleObject" Target="../embeddings/oleObject214.bin"/><Relationship Id="rId12" Type="http://schemas.openxmlformats.org/officeDocument/2006/relationships/image" Target="../media/image223.emf"/><Relationship Id="rId11" Type="http://schemas.openxmlformats.org/officeDocument/2006/relationships/oleObject" Target="../embeddings/oleObject213.bin"/><Relationship Id="rId10" Type="http://schemas.openxmlformats.org/officeDocument/2006/relationships/image" Target="../media/image222.emf"/><Relationship Id="rId1" Type="http://schemas.openxmlformats.org/officeDocument/2006/relationships/oleObject" Target="../embeddings/oleObject208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5.bin"/><Relationship Id="rId8" Type="http://schemas.openxmlformats.org/officeDocument/2006/relationships/image" Target="../media/image234.emf"/><Relationship Id="rId7" Type="http://schemas.openxmlformats.org/officeDocument/2006/relationships/oleObject" Target="../embeddings/oleObject224.bin"/><Relationship Id="rId6" Type="http://schemas.openxmlformats.org/officeDocument/2006/relationships/image" Target="../media/image233.emf"/><Relationship Id="rId5" Type="http://schemas.openxmlformats.org/officeDocument/2006/relationships/oleObject" Target="../embeddings/oleObject223.bin"/><Relationship Id="rId48" Type="http://schemas.openxmlformats.org/officeDocument/2006/relationships/vmlDrawing" Target="../drawings/vmlDrawing19.vml"/><Relationship Id="rId47" Type="http://schemas.openxmlformats.org/officeDocument/2006/relationships/slideLayout" Target="../slideLayouts/slideLayout6.xml"/><Relationship Id="rId46" Type="http://schemas.openxmlformats.org/officeDocument/2006/relationships/image" Target="../media/image253.emf"/><Relationship Id="rId45" Type="http://schemas.openxmlformats.org/officeDocument/2006/relationships/oleObject" Target="../embeddings/oleObject243.bin"/><Relationship Id="rId44" Type="http://schemas.openxmlformats.org/officeDocument/2006/relationships/image" Target="../media/image252.emf"/><Relationship Id="rId43" Type="http://schemas.openxmlformats.org/officeDocument/2006/relationships/oleObject" Target="../embeddings/oleObject242.bin"/><Relationship Id="rId42" Type="http://schemas.openxmlformats.org/officeDocument/2006/relationships/image" Target="../media/image251.emf"/><Relationship Id="rId41" Type="http://schemas.openxmlformats.org/officeDocument/2006/relationships/oleObject" Target="../embeddings/oleObject241.bin"/><Relationship Id="rId40" Type="http://schemas.openxmlformats.org/officeDocument/2006/relationships/image" Target="../media/image250.emf"/><Relationship Id="rId4" Type="http://schemas.openxmlformats.org/officeDocument/2006/relationships/image" Target="../media/image232.emf"/><Relationship Id="rId39" Type="http://schemas.openxmlformats.org/officeDocument/2006/relationships/oleObject" Target="../embeddings/oleObject240.bin"/><Relationship Id="rId38" Type="http://schemas.openxmlformats.org/officeDocument/2006/relationships/image" Target="../media/image249.emf"/><Relationship Id="rId37" Type="http://schemas.openxmlformats.org/officeDocument/2006/relationships/oleObject" Target="../embeddings/oleObject239.bin"/><Relationship Id="rId36" Type="http://schemas.openxmlformats.org/officeDocument/2006/relationships/image" Target="../media/image248.emf"/><Relationship Id="rId35" Type="http://schemas.openxmlformats.org/officeDocument/2006/relationships/oleObject" Target="../embeddings/oleObject238.bin"/><Relationship Id="rId34" Type="http://schemas.openxmlformats.org/officeDocument/2006/relationships/image" Target="../media/image247.emf"/><Relationship Id="rId33" Type="http://schemas.openxmlformats.org/officeDocument/2006/relationships/oleObject" Target="../embeddings/oleObject237.bin"/><Relationship Id="rId32" Type="http://schemas.openxmlformats.org/officeDocument/2006/relationships/image" Target="../media/image246.emf"/><Relationship Id="rId31" Type="http://schemas.openxmlformats.org/officeDocument/2006/relationships/oleObject" Target="../embeddings/oleObject236.bin"/><Relationship Id="rId30" Type="http://schemas.openxmlformats.org/officeDocument/2006/relationships/image" Target="../media/image245.emf"/><Relationship Id="rId3" Type="http://schemas.openxmlformats.org/officeDocument/2006/relationships/oleObject" Target="../embeddings/oleObject222.bin"/><Relationship Id="rId29" Type="http://schemas.openxmlformats.org/officeDocument/2006/relationships/oleObject" Target="../embeddings/oleObject235.bin"/><Relationship Id="rId28" Type="http://schemas.openxmlformats.org/officeDocument/2006/relationships/image" Target="../media/image244.emf"/><Relationship Id="rId27" Type="http://schemas.openxmlformats.org/officeDocument/2006/relationships/oleObject" Target="../embeddings/oleObject234.bin"/><Relationship Id="rId26" Type="http://schemas.openxmlformats.org/officeDocument/2006/relationships/image" Target="../media/image243.emf"/><Relationship Id="rId25" Type="http://schemas.openxmlformats.org/officeDocument/2006/relationships/oleObject" Target="../embeddings/oleObject233.bin"/><Relationship Id="rId24" Type="http://schemas.openxmlformats.org/officeDocument/2006/relationships/image" Target="../media/image242.emf"/><Relationship Id="rId23" Type="http://schemas.openxmlformats.org/officeDocument/2006/relationships/oleObject" Target="../embeddings/oleObject232.bin"/><Relationship Id="rId22" Type="http://schemas.openxmlformats.org/officeDocument/2006/relationships/image" Target="../media/image241.emf"/><Relationship Id="rId21" Type="http://schemas.openxmlformats.org/officeDocument/2006/relationships/oleObject" Target="../embeddings/oleObject231.bin"/><Relationship Id="rId20" Type="http://schemas.openxmlformats.org/officeDocument/2006/relationships/image" Target="../media/image240.emf"/><Relationship Id="rId2" Type="http://schemas.openxmlformats.org/officeDocument/2006/relationships/image" Target="../media/image231.emf"/><Relationship Id="rId19" Type="http://schemas.openxmlformats.org/officeDocument/2006/relationships/oleObject" Target="../embeddings/oleObject230.bin"/><Relationship Id="rId18" Type="http://schemas.openxmlformats.org/officeDocument/2006/relationships/image" Target="../media/image239.emf"/><Relationship Id="rId17" Type="http://schemas.openxmlformats.org/officeDocument/2006/relationships/oleObject" Target="../embeddings/oleObject229.bin"/><Relationship Id="rId16" Type="http://schemas.openxmlformats.org/officeDocument/2006/relationships/image" Target="../media/image238.emf"/><Relationship Id="rId15" Type="http://schemas.openxmlformats.org/officeDocument/2006/relationships/oleObject" Target="../embeddings/oleObject228.bin"/><Relationship Id="rId14" Type="http://schemas.openxmlformats.org/officeDocument/2006/relationships/image" Target="../media/image237.emf"/><Relationship Id="rId13" Type="http://schemas.openxmlformats.org/officeDocument/2006/relationships/oleObject" Target="../embeddings/oleObject227.bin"/><Relationship Id="rId12" Type="http://schemas.openxmlformats.org/officeDocument/2006/relationships/image" Target="../media/image236.emf"/><Relationship Id="rId11" Type="http://schemas.openxmlformats.org/officeDocument/2006/relationships/oleObject" Target="../embeddings/oleObject226.bin"/><Relationship Id="rId10" Type="http://schemas.openxmlformats.org/officeDocument/2006/relationships/image" Target="../media/image235.emf"/><Relationship Id="rId1" Type="http://schemas.openxmlformats.org/officeDocument/2006/relationships/oleObject" Target="../embeddings/oleObject221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8.bin"/><Relationship Id="rId8" Type="http://schemas.openxmlformats.org/officeDocument/2006/relationships/image" Target="../media/image257.emf"/><Relationship Id="rId7" Type="http://schemas.openxmlformats.org/officeDocument/2006/relationships/oleObject" Target="../embeddings/oleObject247.bin"/><Relationship Id="rId6" Type="http://schemas.openxmlformats.org/officeDocument/2006/relationships/image" Target="../media/image256.emf"/><Relationship Id="rId5" Type="http://schemas.openxmlformats.org/officeDocument/2006/relationships/oleObject" Target="../embeddings/oleObject246.bin"/><Relationship Id="rId4" Type="http://schemas.openxmlformats.org/officeDocument/2006/relationships/image" Target="../media/image255.emf"/><Relationship Id="rId3" Type="http://schemas.openxmlformats.org/officeDocument/2006/relationships/oleObject" Target="../embeddings/oleObject245.bin"/><Relationship Id="rId20" Type="http://schemas.openxmlformats.org/officeDocument/2006/relationships/vmlDrawing" Target="../drawings/vmlDrawing20.vml"/><Relationship Id="rId2" Type="http://schemas.openxmlformats.org/officeDocument/2006/relationships/image" Target="../media/image254.e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262.emf"/><Relationship Id="rId17" Type="http://schemas.openxmlformats.org/officeDocument/2006/relationships/oleObject" Target="../embeddings/oleObject252.bin"/><Relationship Id="rId16" Type="http://schemas.openxmlformats.org/officeDocument/2006/relationships/image" Target="../media/image261.emf"/><Relationship Id="rId15" Type="http://schemas.openxmlformats.org/officeDocument/2006/relationships/oleObject" Target="../embeddings/oleObject251.bin"/><Relationship Id="rId14" Type="http://schemas.openxmlformats.org/officeDocument/2006/relationships/image" Target="../media/image260.emf"/><Relationship Id="rId13" Type="http://schemas.openxmlformats.org/officeDocument/2006/relationships/oleObject" Target="../embeddings/oleObject250.bin"/><Relationship Id="rId12" Type="http://schemas.openxmlformats.org/officeDocument/2006/relationships/image" Target="../media/image259.emf"/><Relationship Id="rId11" Type="http://schemas.openxmlformats.org/officeDocument/2006/relationships/oleObject" Target="../embeddings/oleObject249.bin"/><Relationship Id="rId10" Type="http://schemas.openxmlformats.org/officeDocument/2006/relationships/image" Target="../media/image258.emf"/><Relationship Id="rId1" Type="http://schemas.openxmlformats.org/officeDocument/2006/relationships/oleObject" Target="../embeddings/oleObject244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7.bin"/><Relationship Id="rId8" Type="http://schemas.openxmlformats.org/officeDocument/2006/relationships/image" Target="../media/image266.emf"/><Relationship Id="rId7" Type="http://schemas.openxmlformats.org/officeDocument/2006/relationships/oleObject" Target="../embeddings/oleObject256.bin"/><Relationship Id="rId6" Type="http://schemas.openxmlformats.org/officeDocument/2006/relationships/image" Target="../media/image265.emf"/><Relationship Id="rId5" Type="http://schemas.openxmlformats.org/officeDocument/2006/relationships/oleObject" Target="../embeddings/oleObject255.bin"/><Relationship Id="rId4" Type="http://schemas.openxmlformats.org/officeDocument/2006/relationships/image" Target="../media/image264.emf"/><Relationship Id="rId3" Type="http://schemas.openxmlformats.org/officeDocument/2006/relationships/oleObject" Target="../embeddings/oleObject254.bin"/><Relationship Id="rId27" Type="http://schemas.openxmlformats.org/officeDocument/2006/relationships/vmlDrawing" Target="../drawings/vmlDrawing21.vml"/><Relationship Id="rId26" Type="http://schemas.openxmlformats.org/officeDocument/2006/relationships/slideLayout" Target="../slideLayouts/slideLayout6.xml"/><Relationship Id="rId25" Type="http://schemas.openxmlformats.org/officeDocument/2006/relationships/image" Target="../media/image275.png"/><Relationship Id="rId24" Type="http://schemas.openxmlformats.org/officeDocument/2006/relationships/image" Target="../media/image274.emf"/><Relationship Id="rId23" Type="http://schemas.openxmlformats.org/officeDocument/2006/relationships/oleObject" Target="../embeddings/oleObject264.bin"/><Relationship Id="rId22" Type="http://schemas.openxmlformats.org/officeDocument/2006/relationships/image" Target="../media/image273.emf"/><Relationship Id="rId21" Type="http://schemas.openxmlformats.org/officeDocument/2006/relationships/oleObject" Target="../embeddings/oleObject263.bin"/><Relationship Id="rId20" Type="http://schemas.openxmlformats.org/officeDocument/2006/relationships/image" Target="../media/image272.emf"/><Relationship Id="rId2" Type="http://schemas.openxmlformats.org/officeDocument/2006/relationships/image" Target="../media/image263.emf"/><Relationship Id="rId19" Type="http://schemas.openxmlformats.org/officeDocument/2006/relationships/oleObject" Target="../embeddings/oleObject262.bin"/><Relationship Id="rId18" Type="http://schemas.openxmlformats.org/officeDocument/2006/relationships/image" Target="../media/image271.emf"/><Relationship Id="rId17" Type="http://schemas.openxmlformats.org/officeDocument/2006/relationships/oleObject" Target="../embeddings/oleObject261.bin"/><Relationship Id="rId16" Type="http://schemas.openxmlformats.org/officeDocument/2006/relationships/image" Target="../media/image270.emf"/><Relationship Id="rId15" Type="http://schemas.openxmlformats.org/officeDocument/2006/relationships/oleObject" Target="../embeddings/oleObject260.bin"/><Relationship Id="rId14" Type="http://schemas.openxmlformats.org/officeDocument/2006/relationships/image" Target="../media/image269.emf"/><Relationship Id="rId13" Type="http://schemas.openxmlformats.org/officeDocument/2006/relationships/oleObject" Target="../embeddings/oleObject259.bin"/><Relationship Id="rId12" Type="http://schemas.openxmlformats.org/officeDocument/2006/relationships/image" Target="../media/image268.emf"/><Relationship Id="rId11" Type="http://schemas.openxmlformats.org/officeDocument/2006/relationships/oleObject" Target="../embeddings/oleObject258.bin"/><Relationship Id="rId10" Type="http://schemas.openxmlformats.org/officeDocument/2006/relationships/image" Target="../media/image267.emf"/><Relationship Id="rId1" Type="http://schemas.openxmlformats.org/officeDocument/2006/relationships/oleObject" Target="../embeddings/oleObject253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9.bin"/><Relationship Id="rId8" Type="http://schemas.openxmlformats.org/officeDocument/2006/relationships/image" Target="../media/image279.emf"/><Relationship Id="rId7" Type="http://schemas.openxmlformats.org/officeDocument/2006/relationships/oleObject" Target="../embeddings/oleObject268.bin"/><Relationship Id="rId6" Type="http://schemas.openxmlformats.org/officeDocument/2006/relationships/image" Target="../media/image278.emf"/><Relationship Id="rId53" Type="http://schemas.openxmlformats.org/officeDocument/2006/relationships/vmlDrawing" Target="../drawings/vmlDrawing22.vml"/><Relationship Id="rId52" Type="http://schemas.openxmlformats.org/officeDocument/2006/relationships/slideLayout" Target="../slideLayouts/slideLayout6.xml"/><Relationship Id="rId51" Type="http://schemas.openxmlformats.org/officeDocument/2006/relationships/image" Target="../media/image300.emf"/><Relationship Id="rId50" Type="http://schemas.openxmlformats.org/officeDocument/2006/relationships/oleObject" Target="../embeddings/oleObject290.bin"/><Relationship Id="rId5" Type="http://schemas.openxmlformats.org/officeDocument/2006/relationships/oleObject" Target="../embeddings/oleObject267.bin"/><Relationship Id="rId49" Type="http://schemas.openxmlformats.org/officeDocument/2006/relationships/image" Target="../media/image299.wmf"/><Relationship Id="rId48" Type="http://schemas.openxmlformats.org/officeDocument/2006/relationships/oleObject" Target="../embeddings/oleObject289.bin"/><Relationship Id="rId47" Type="http://schemas.openxmlformats.org/officeDocument/2006/relationships/image" Target="../media/image298.wmf"/><Relationship Id="rId46" Type="http://schemas.openxmlformats.org/officeDocument/2006/relationships/oleObject" Target="../embeddings/oleObject288.bin"/><Relationship Id="rId45" Type="http://schemas.openxmlformats.org/officeDocument/2006/relationships/oleObject" Target="../embeddings/oleObject287.bin"/><Relationship Id="rId44" Type="http://schemas.openxmlformats.org/officeDocument/2006/relationships/image" Target="../media/image297.emf"/><Relationship Id="rId43" Type="http://schemas.openxmlformats.org/officeDocument/2006/relationships/oleObject" Target="../embeddings/oleObject286.bin"/><Relationship Id="rId42" Type="http://schemas.openxmlformats.org/officeDocument/2006/relationships/image" Target="../media/image296.emf"/><Relationship Id="rId41" Type="http://schemas.openxmlformats.org/officeDocument/2006/relationships/oleObject" Target="../embeddings/oleObject285.bin"/><Relationship Id="rId40" Type="http://schemas.openxmlformats.org/officeDocument/2006/relationships/image" Target="../media/image295.emf"/><Relationship Id="rId4" Type="http://schemas.openxmlformats.org/officeDocument/2006/relationships/image" Target="../media/image277.emf"/><Relationship Id="rId39" Type="http://schemas.openxmlformats.org/officeDocument/2006/relationships/oleObject" Target="../embeddings/oleObject284.bin"/><Relationship Id="rId38" Type="http://schemas.openxmlformats.org/officeDocument/2006/relationships/image" Target="../media/image294.emf"/><Relationship Id="rId37" Type="http://schemas.openxmlformats.org/officeDocument/2006/relationships/oleObject" Target="../embeddings/oleObject283.bin"/><Relationship Id="rId36" Type="http://schemas.openxmlformats.org/officeDocument/2006/relationships/image" Target="../media/image293.emf"/><Relationship Id="rId35" Type="http://schemas.openxmlformats.org/officeDocument/2006/relationships/oleObject" Target="../embeddings/oleObject282.bin"/><Relationship Id="rId34" Type="http://schemas.openxmlformats.org/officeDocument/2006/relationships/image" Target="../media/image292.emf"/><Relationship Id="rId33" Type="http://schemas.openxmlformats.org/officeDocument/2006/relationships/oleObject" Target="../embeddings/oleObject281.bin"/><Relationship Id="rId32" Type="http://schemas.openxmlformats.org/officeDocument/2006/relationships/image" Target="../media/image291.emf"/><Relationship Id="rId31" Type="http://schemas.openxmlformats.org/officeDocument/2006/relationships/oleObject" Target="../embeddings/oleObject280.bin"/><Relationship Id="rId30" Type="http://schemas.openxmlformats.org/officeDocument/2006/relationships/image" Target="../media/image290.emf"/><Relationship Id="rId3" Type="http://schemas.openxmlformats.org/officeDocument/2006/relationships/oleObject" Target="../embeddings/oleObject266.bin"/><Relationship Id="rId29" Type="http://schemas.openxmlformats.org/officeDocument/2006/relationships/oleObject" Target="../embeddings/oleObject279.bin"/><Relationship Id="rId28" Type="http://schemas.openxmlformats.org/officeDocument/2006/relationships/image" Target="../media/image289.emf"/><Relationship Id="rId27" Type="http://schemas.openxmlformats.org/officeDocument/2006/relationships/oleObject" Target="../embeddings/oleObject278.bin"/><Relationship Id="rId26" Type="http://schemas.openxmlformats.org/officeDocument/2006/relationships/image" Target="../media/image288.emf"/><Relationship Id="rId25" Type="http://schemas.openxmlformats.org/officeDocument/2006/relationships/oleObject" Target="../embeddings/oleObject277.bin"/><Relationship Id="rId24" Type="http://schemas.openxmlformats.org/officeDocument/2006/relationships/image" Target="../media/image287.emf"/><Relationship Id="rId23" Type="http://schemas.openxmlformats.org/officeDocument/2006/relationships/oleObject" Target="../embeddings/oleObject276.bin"/><Relationship Id="rId22" Type="http://schemas.openxmlformats.org/officeDocument/2006/relationships/image" Target="../media/image286.emf"/><Relationship Id="rId21" Type="http://schemas.openxmlformats.org/officeDocument/2006/relationships/oleObject" Target="../embeddings/oleObject275.bin"/><Relationship Id="rId20" Type="http://schemas.openxmlformats.org/officeDocument/2006/relationships/image" Target="../media/image285.emf"/><Relationship Id="rId2" Type="http://schemas.openxmlformats.org/officeDocument/2006/relationships/image" Target="../media/image276.emf"/><Relationship Id="rId19" Type="http://schemas.openxmlformats.org/officeDocument/2006/relationships/oleObject" Target="../embeddings/oleObject274.bin"/><Relationship Id="rId18" Type="http://schemas.openxmlformats.org/officeDocument/2006/relationships/image" Target="../media/image284.emf"/><Relationship Id="rId17" Type="http://schemas.openxmlformats.org/officeDocument/2006/relationships/oleObject" Target="../embeddings/oleObject273.bin"/><Relationship Id="rId16" Type="http://schemas.openxmlformats.org/officeDocument/2006/relationships/image" Target="../media/image283.emf"/><Relationship Id="rId15" Type="http://schemas.openxmlformats.org/officeDocument/2006/relationships/oleObject" Target="../embeddings/oleObject272.bin"/><Relationship Id="rId14" Type="http://schemas.openxmlformats.org/officeDocument/2006/relationships/image" Target="../media/image282.emf"/><Relationship Id="rId13" Type="http://schemas.openxmlformats.org/officeDocument/2006/relationships/oleObject" Target="../embeddings/oleObject271.bin"/><Relationship Id="rId12" Type="http://schemas.openxmlformats.org/officeDocument/2006/relationships/image" Target="../media/image281.emf"/><Relationship Id="rId11" Type="http://schemas.openxmlformats.org/officeDocument/2006/relationships/oleObject" Target="../embeddings/oleObject270.bin"/><Relationship Id="rId10" Type="http://schemas.openxmlformats.org/officeDocument/2006/relationships/image" Target="../media/image280.emf"/><Relationship Id="rId1" Type="http://schemas.openxmlformats.org/officeDocument/2006/relationships/oleObject" Target="../embeddings/oleObject265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5.bin"/><Relationship Id="rId8" Type="http://schemas.openxmlformats.org/officeDocument/2006/relationships/image" Target="../media/image304.emf"/><Relationship Id="rId7" Type="http://schemas.openxmlformats.org/officeDocument/2006/relationships/oleObject" Target="../embeddings/oleObject294.bin"/><Relationship Id="rId6" Type="http://schemas.openxmlformats.org/officeDocument/2006/relationships/image" Target="../media/image303.emf"/><Relationship Id="rId5" Type="http://schemas.openxmlformats.org/officeDocument/2006/relationships/oleObject" Target="../embeddings/oleObject293.bin"/><Relationship Id="rId4" Type="http://schemas.openxmlformats.org/officeDocument/2006/relationships/image" Target="../media/image302.emf"/><Relationship Id="rId38" Type="http://schemas.openxmlformats.org/officeDocument/2006/relationships/vmlDrawing" Target="../drawings/vmlDrawing23.vml"/><Relationship Id="rId37" Type="http://schemas.openxmlformats.org/officeDocument/2006/relationships/slideLayout" Target="../slideLayouts/slideLayout6.xml"/><Relationship Id="rId36" Type="http://schemas.openxmlformats.org/officeDocument/2006/relationships/image" Target="../media/image318.emf"/><Relationship Id="rId35" Type="http://schemas.openxmlformats.org/officeDocument/2006/relationships/oleObject" Target="../embeddings/oleObject308.bin"/><Relationship Id="rId34" Type="http://schemas.openxmlformats.org/officeDocument/2006/relationships/image" Target="../media/image317.emf"/><Relationship Id="rId33" Type="http://schemas.openxmlformats.org/officeDocument/2006/relationships/oleObject" Target="../embeddings/oleObject307.bin"/><Relationship Id="rId32" Type="http://schemas.openxmlformats.org/officeDocument/2006/relationships/image" Target="../media/image316.emf"/><Relationship Id="rId31" Type="http://schemas.openxmlformats.org/officeDocument/2006/relationships/oleObject" Target="../embeddings/oleObject306.bin"/><Relationship Id="rId30" Type="http://schemas.openxmlformats.org/officeDocument/2006/relationships/image" Target="../media/image315.emf"/><Relationship Id="rId3" Type="http://schemas.openxmlformats.org/officeDocument/2006/relationships/oleObject" Target="../embeddings/oleObject292.bin"/><Relationship Id="rId29" Type="http://schemas.openxmlformats.org/officeDocument/2006/relationships/oleObject" Target="../embeddings/oleObject305.bin"/><Relationship Id="rId28" Type="http://schemas.openxmlformats.org/officeDocument/2006/relationships/image" Target="../media/image314.emf"/><Relationship Id="rId27" Type="http://schemas.openxmlformats.org/officeDocument/2006/relationships/oleObject" Target="../embeddings/oleObject304.bin"/><Relationship Id="rId26" Type="http://schemas.openxmlformats.org/officeDocument/2006/relationships/image" Target="../media/image313.emf"/><Relationship Id="rId25" Type="http://schemas.openxmlformats.org/officeDocument/2006/relationships/oleObject" Target="../embeddings/oleObject303.bin"/><Relationship Id="rId24" Type="http://schemas.openxmlformats.org/officeDocument/2006/relationships/image" Target="../media/image312.emf"/><Relationship Id="rId23" Type="http://schemas.openxmlformats.org/officeDocument/2006/relationships/oleObject" Target="../embeddings/oleObject302.bin"/><Relationship Id="rId22" Type="http://schemas.openxmlformats.org/officeDocument/2006/relationships/image" Target="../media/image311.emf"/><Relationship Id="rId21" Type="http://schemas.openxmlformats.org/officeDocument/2006/relationships/oleObject" Target="../embeddings/oleObject301.bin"/><Relationship Id="rId20" Type="http://schemas.openxmlformats.org/officeDocument/2006/relationships/image" Target="../media/image310.emf"/><Relationship Id="rId2" Type="http://schemas.openxmlformats.org/officeDocument/2006/relationships/image" Target="../media/image301.emf"/><Relationship Id="rId19" Type="http://schemas.openxmlformats.org/officeDocument/2006/relationships/oleObject" Target="../embeddings/oleObject300.bin"/><Relationship Id="rId18" Type="http://schemas.openxmlformats.org/officeDocument/2006/relationships/image" Target="../media/image309.emf"/><Relationship Id="rId17" Type="http://schemas.openxmlformats.org/officeDocument/2006/relationships/oleObject" Target="../embeddings/oleObject299.bin"/><Relationship Id="rId16" Type="http://schemas.openxmlformats.org/officeDocument/2006/relationships/image" Target="../media/image308.emf"/><Relationship Id="rId15" Type="http://schemas.openxmlformats.org/officeDocument/2006/relationships/oleObject" Target="../embeddings/oleObject298.bin"/><Relationship Id="rId14" Type="http://schemas.openxmlformats.org/officeDocument/2006/relationships/image" Target="../media/image307.emf"/><Relationship Id="rId13" Type="http://schemas.openxmlformats.org/officeDocument/2006/relationships/oleObject" Target="../embeddings/oleObject297.bin"/><Relationship Id="rId12" Type="http://schemas.openxmlformats.org/officeDocument/2006/relationships/image" Target="../media/image306.emf"/><Relationship Id="rId11" Type="http://schemas.openxmlformats.org/officeDocument/2006/relationships/oleObject" Target="../embeddings/oleObject296.bin"/><Relationship Id="rId10" Type="http://schemas.openxmlformats.org/officeDocument/2006/relationships/image" Target="../media/image305.emf"/><Relationship Id="rId1" Type="http://schemas.openxmlformats.org/officeDocument/2006/relationships/oleObject" Target="../embeddings/oleObject29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4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21.emf"/><Relationship Id="rId5" Type="http://schemas.openxmlformats.org/officeDocument/2006/relationships/oleObject" Target="../embeddings/oleObject311.bin"/><Relationship Id="rId4" Type="http://schemas.openxmlformats.org/officeDocument/2006/relationships/image" Target="../media/image320.emf"/><Relationship Id="rId3" Type="http://schemas.openxmlformats.org/officeDocument/2006/relationships/oleObject" Target="../embeddings/oleObject310.bin"/><Relationship Id="rId2" Type="http://schemas.openxmlformats.org/officeDocument/2006/relationships/image" Target="../media/image319.emf"/><Relationship Id="rId1" Type="http://schemas.openxmlformats.org/officeDocument/2006/relationships/oleObject" Target="../embeddings/oleObject309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6.bin"/><Relationship Id="rId8" Type="http://schemas.openxmlformats.org/officeDocument/2006/relationships/image" Target="../media/image325.emf"/><Relationship Id="rId7" Type="http://schemas.openxmlformats.org/officeDocument/2006/relationships/oleObject" Target="../embeddings/oleObject315.bin"/><Relationship Id="rId6" Type="http://schemas.openxmlformats.org/officeDocument/2006/relationships/image" Target="../media/image324.emf"/><Relationship Id="rId5" Type="http://schemas.openxmlformats.org/officeDocument/2006/relationships/oleObject" Target="../embeddings/oleObject314.bin"/><Relationship Id="rId4" Type="http://schemas.openxmlformats.org/officeDocument/2006/relationships/image" Target="../media/image323.emf"/><Relationship Id="rId3" Type="http://schemas.openxmlformats.org/officeDocument/2006/relationships/oleObject" Target="../embeddings/oleObject313.bin"/><Relationship Id="rId2" Type="http://schemas.openxmlformats.org/officeDocument/2006/relationships/image" Target="../media/image322.wmf"/><Relationship Id="rId16" Type="http://schemas.openxmlformats.org/officeDocument/2006/relationships/vmlDrawing" Target="../drawings/vmlDrawing25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28.emf"/><Relationship Id="rId13" Type="http://schemas.openxmlformats.org/officeDocument/2006/relationships/oleObject" Target="../embeddings/oleObject318.bin"/><Relationship Id="rId12" Type="http://schemas.openxmlformats.org/officeDocument/2006/relationships/image" Target="../media/image327.emf"/><Relationship Id="rId11" Type="http://schemas.openxmlformats.org/officeDocument/2006/relationships/oleObject" Target="../embeddings/oleObject317.bin"/><Relationship Id="rId10" Type="http://schemas.openxmlformats.org/officeDocument/2006/relationships/image" Target="../media/image326.emf"/><Relationship Id="rId1" Type="http://schemas.openxmlformats.org/officeDocument/2006/relationships/oleObject" Target="../embeddings/oleObject312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6.xml"/><Relationship Id="rId3" Type="http://schemas.openxmlformats.org/officeDocument/2006/relationships/slide" Target="slide1.xml"/><Relationship Id="rId2" Type="http://schemas.openxmlformats.org/officeDocument/2006/relationships/image" Target="../media/image8.png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6.vml"/><Relationship Id="rId4" Type="http://schemas.openxmlformats.org/officeDocument/2006/relationships/slideLayout" Target="../slideLayouts/slideLayout6.xml"/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oleObject" Target="../embeddings/oleObject319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4.bin"/><Relationship Id="rId8" Type="http://schemas.openxmlformats.org/officeDocument/2006/relationships/image" Target="../media/image332.emf"/><Relationship Id="rId7" Type="http://schemas.openxmlformats.org/officeDocument/2006/relationships/oleObject" Target="../embeddings/oleObject323.bin"/><Relationship Id="rId6" Type="http://schemas.openxmlformats.org/officeDocument/2006/relationships/image" Target="../media/image331.emf"/><Relationship Id="rId5" Type="http://schemas.openxmlformats.org/officeDocument/2006/relationships/oleObject" Target="../embeddings/oleObject322.bin"/><Relationship Id="rId40" Type="http://schemas.openxmlformats.org/officeDocument/2006/relationships/vmlDrawing" Target="../drawings/vmlDrawing27.vml"/><Relationship Id="rId4" Type="http://schemas.openxmlformats.org/officeDocument/2006/relationships/image" Target="../media/image330.emf"/><Relationship Id="rId39" Type="http://schemas.openxmlformats.org/officeDocument/2006/relationships/slideLayout" Target="../slideLayouts/slideLayout6.xml"/><Relationship Id="rId38" Type="http://schemas.openxmlformats.org/officeDocument/2006/relationships/image" Target="../media/image347.emf"/><Relationship Id="rId37" Type="http://schemas.openxmlformats.org/officeDocument/2006/relationships/oleObject" Target="../embeddings/oleObject338.bin"/><Relationship Id="rId36" Type="http://schemas.openxmlformats.org/officeDocument/2006/relationships/image" Target="../media/image346.emf"/><Relationship Id="rId35" Type="http://schemas.openxmlformats.org/officeDocument/2006/relationships/oleObject" Target="../embeddings/oleObject337.bin"/><Relationship Id="rId34" Type="http://schemas.openxmlformats.org/officeDocument/2006/relationships/image" Target="../media/image345.emf"/><Relationship Id="rId33" Type="http://schemas.openxmlformats.org/officeDocument/2006/relationships/oleObject" Target="../embeddings/oleObject336.bin"/><Relationship Id="rId32" Type="http://schemas.openxmlformats.org/officeDocument/2006/relationships/image" Target="../media/image344.emf"/><Relationship Id="rId31" Type="http://schemas.openxmlformats.org/officeDocument/2006/relationships/oleObject" Target="../embeddings/oleObject335.bin"/><Relationship Id="rId30" Type="http://schemas.openxmlformats.org/officeDocument/2006/relationships/image" Target="../media/image343.emf"/><Relationship Id="rId3" Type="http://schemas.openxmlformats.org/officeDocument/2006/relationships/oleObject" Target="../embeddings/oleObject321.bin"/><Relationship Id="rId29" Type="http://schemas.openxmlformats.org/officeDocument/2006/relationships/oleObject" Target="../embeddings/oleObject334.bin"/><Relationship Id="rId28" Type="http://schemas.openxmlformats.org/officeDocument/2006/relationships/image" Target="../media/image342.emf"/><Relationship Id="rId27" Type="http://schemas.openxmlformats.org/officeDocument/2006/relationships/oleObject" Target="../embeddings/oleObject333.bin"/><Relationship Id="rId26" Type="http://schemas.openxmlformats.org/officeDocument/2006/relationships/image" Target="../media/image341.emf"/><Relationship Id="rId25" Type="http://schemas.openxmlformats.org/officeDocument/2006/relationships/oleObject" Target="../embeddings/oleObject332.bin"/><Relationship Id="rId24" Type="http://schemas.openxmlformats.org/officeDocument/2006/relationships/image" Target="../media/image340.emf"/><Relationship Id="rId23" Type="http://schemas.openxmlformats.org/officeDocument/2006/relationships/oleObject" Target="../embeddings/oleObject331.bin"/><Relationship Id="rId22" Type="http://schemas.openxmlformats.org/officeDocument/2006/relationships/image" Target="../media/image339.emf"/><Relationship Id="rId21" Type="http://schemas.openxmlformats.org/officeDocument/2006/relationships/oleObject" Target="../embeddings/oleObject330.bin"/><Relationship Id="rId20" Type="http://schemas.openxmlformats.org/officeDocument/2006/relationships/image" Target="../media/image338.emf"/><Relationship Id="rId2" Type="http://schemas.openxmlformats.org/officeDocument/2006/relationships/image" Target="../media/image329.emf"/><Relationship Id="rId19" Type="http://schemas.openxmlformats.org/officeDocument/2006/relationships/oleObject" Target="../embeddings/oleObject329.bin"/><Relationship Id="rId18" Type="http://schemas.openxmlformats.org/officeDocument/2006/relationships/image" Target="../media/image337.emf"/><Relationship Id="rId17" Type="http://schemas.openxmlformats.org/officeDocument/2006/relationships/oleObject" Target="../embeddings/oleObject328.bin"/><Relationship Id="rId16" Type="http://schemas.openxmlformats.org/officeDocument/2006/relationships/image" Target="../media/image336.emf"/><Relationship Id="rId15" Type="http://schemas.openxmlformats.org/officeDocument/2006/relationships/oleObject" Target="../embeddings/oleObject327.bin"/><Relationship Id="rId14" Type="http://schemas.openxmlformats.org/officeDocument/2006/relationships/image" Target="../media/image335.emf"/><Relationship Id="rId13" Type="http://schemas.openxmlformats.org/officeDocument/2006/relationships/oleObject" Target="../embeddings/oleObject326.bin"/><Relationship Id="rId12" Type="http://schemas.openxmlformats.org/officeDocument/2006/relationships/image" Target="../media/image334.emf"/><Relationship Id="rId11" Type="http://schemas.openxmlformats.org/officeDocument/2006/relationships/oleObject" Target="../embeddings/oleObject325.bin"/><Relationship Id="rId10" Type="http://schemas.openxmlformats.org/officeDocument/2006/relationships/image" Target="../media/image333.emf"/><Relationship Id="rId1" Type="http://schemas.openxmlformats.org/officeDocument/2006/relationships/oleObject" Target="../embeddings/oleObject320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3.bin"/><Relationship Id="rId8" Type="http://schemas.openxmlformats.org/officeDocument/2006/relationships/image" Target="../media/image351.emf"/><Relationship Id="rId7" Type="http://schemas.openxmlformats.org/officeDocument/2006/relationships/oleObject" Target="../embeddings/oleObject342.bin"/><Relationship Id="rId6" Type="http://schemas.openxmlformats.org/officeDocument/2006/relationships/image" Target="../media/image350.emf"/><Relationship Id="rId5" Type="http://schemas.openxmlformats.org/officeDocument/2006/relationships/oleObject" Target="../embeddings/oleObject341.bin"/><Relationship Id="rId4" Type="http://schemas.openxmlformats.org/officeDocument/2006/relationships/image" Target="../media/image349.emf"/><Relationship Id="rId32" Type="http://schemas.openxmlformats.org/officeDocument/2006/relationships/vmlDrawing" Target="../drawings/vmlDrawing28.vml"/><Relationship Id="rId31" Type="http://schemas.openxmlformats.org/officeDocument/2006/relationships/slideLayout" Target="../slideLayouts/slideLayout6.xml"/><Relationship Id="rId30" Type="http://schemas.openxmlformats.org/officeDocument/2006/relationships/image" Target="../media/image362.emf"/><Relationship Id="rId3" Type="http://schemas.openxmlformats.org/officeDocument/2006/relationships/oleObject" Target="../embeddings/oleObject340.bin"/><Relationship Id="rId29" Type="http://schemas.openxmlformats.org/officeDocument/2006/relationships/oleObject" Target="../embeddings/oleObject353.bin"/><Relationship Id="rId28" Type="http://schemas.openxmlformats.org/officeDocument/2006/relationships/image" Target="../media/image361.emf"/><Relationship Id="rId27" Type="http://schemas.openxmlformats.org/officeDocument/2006/relationships/oleObject" Target="../embeddings/oleObject352.bin"/><Relationship Id="rId26" Type="http://schemas.openxmlformats.org/officeDocument/2006/relationships/image" Target="../media/image360.emf"/><Relationship Id="rId25" Type="http://schemas.openxmlformats.org/officeDocument/2006/relationships/oleObject" Target="../embeddings/oleObject351.bin"/><Relationship Id="rId24" Type="http://schemas.openxmlformats.org/officeDocument/2006/relationships/image" Target="../media/image359.emf"/><Relationship Id="rId23" Type="http://schemas.openxmlformats.org/officeDocument/2006/relationships/oleObject" Target="../embeddings/oleObject350.bin"/><Relationship Id="rId22" Type="http://schemas.openxmlformats.org/officeDocument/2006/relationships/image" Target="../media/image358.wmf"/><Relationship Id="rId21" Type="http://schemas.openxmlformats.org/officeDocument/2006/relationships/oleObject" Target="../embeddings/oleObject349.bin"/><Relationship Id="rId20" Type="http://schemas.openxmlformats.org/officeDocument/2006/relationships/image" Target="../media/image357.emf"/><Relationship Id="rId2" Type="http://schemas.openxmlformats.org/officeDocument/2006/relationships/image" Target="../media/image348.emf"/><Relationship Id="rId19" Type="http://schemas.openxmlformats.org/officeDocument/2006/relationships/oleObject" Target="../embeddings/oleObject348.bin"/><Relationship Id="rId18" Type="http://schemas.openxmlformats.org/officeDocument/2006/relationships/image" Target="../media/image356.emf"/><Relationship Id="rId17" Type="http://schemas.openxmlformats.org/officeDocument/2006/relationships/oleObject" Target="../embeddings/oleObject347.bin"/><Relationship Id="rId16" Type="http://schemas.openxmlformats.org/officeDocument/2006/relationships/image" Target="../media/image355.emf"/><Relationship Id="rId15" Type="http://schemas.openxmlformats.org/officeDocument/2006/relationships/oleObject" Target="../embeddings/oleObject346.bin"/><Relationship Id="rId14" Type="http://schemas.openxmlformats.org/officeDocument/2006/relationships/image" Target="../media/image354.emf"/><Relationship Id="rId13" Type="http://schemas.openxmlformats.org/officeDocument/2006/relationships/oleObject" Target="../embeddings/oleObject345.bin"/><Relationship Id="rId12" Type="http://schemas.openxmlformats.org/officeDocument/2006/relationships/image" Target="../media/image353.emf"/><Relationship Id="rId11" Type="http://schemas.openxmlformats.org/officeDocument/2006/relationships/oleObject" Target="../embeddings/oleObject344.bin"/><Relationship Id="rId10" Type="http://schemas.openxmlformats.org/officeDocument/2006/relationships/image" Target="../media/image352.emf"/><Relationship Id="rId1" Type="http://schemas.openxmlformats.org/officeDocument/2006/relationships/oleObject" Target="../embeddings/oleObject339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8.bin"/><Relationship Id="rId8" Type="http://schemas.openxmlformats.org/officeDocument/2006/relationships/image" Target="../media/image366.emf"/><Relationship Id="rId7" Type="http://schemas.openxmlformats.org/officeDocument/2006/relationships/oleObject" Target="../embeddings/oleObject357.bin"/><Relationship Id="rId6" Type="http://schemas.openxmlformats.org/officeDocument/2006/relationships/image" Target="../media/image365.emf"/><Relationship Id="rId54" Type="http://schemas.openxmlformats.org/officeDocument/2006/relationships/vmlDrawing" Target="../drawings/vmlDrawing29.vml"/><Relationship Id="rId53" Type="http://schemas.openxmlformats.org/officeDocument/2006/relationships/slideLayout" Target="../slideLayouts/slideLayout6.xml"/><Relationship Id="rId52" Type="http://schemas.openxmlformats.org/officeDocument/2006/relationships/image" Target="../media/image388.wmf"/><Relationship Id="rId51" Type="http://schemas.openxmlformats.org/officeDocument/2006/relationships/oleObject" Target="../embeddings/oleObject379.bin"/><Relationship Id="rId50" Type="http://schemas.openxmlformats.org/officeDocument/2006/relationships/image" Target="../media/image387.emf"/><Relationship Id="rId5" Type="http://schemas.openxmlformats.org/officeDocument/2006/relationships/oleObject" Target="../embeddings/oleObject356.bin"/><Relationship Id="rId49" Type="http://schemas.openxmlformats.org/officeDocument/2006/relationships/oleObject" Target="../embeddings/oleObject378.bin"/><Relationship Id="rId48" Type="http://schemas.openxmlformats.org/officeDocument/2006/relationships/image" Target="../media/image386.emf"/><Relationship Id="rId47" Type="http://schemas.openxmlformats.org/officeDocument/2006/relationships/oleObject" Target="../embeddings/oleObject377.bin"/><Relationship Id="rId46" Type="http://schemas.openxmlformats.org/officeDocument/2006/relationships/image" Target="../media/image385.emf"/><Relationship Id="rId45" Type="http://schemas.openxmlformats.org/officeDocument/2006/relationships/oleObject" Target="../embeddings/oleObject376.bin"/><Relationship Id="rId44" Type="http://schemas.openxmlformats.org/officeDocument/2006/relationships/image" Target="../media/image384.emf"/><Relationship Id="rId43" Type="http://schemas.openxmlformats.org/officeDocument/2006/relationships/oleObject" Target="../embeddings/oleObject375.bin"/><Relationship Id="rId42" Type="http://schemas.openxmlformats.org/officeDocument/2006/relationships/image" Target="../media/image383.emf"/><Relationship Id="rId41" Type="http://schemas.openxmlformats.org/officeDocument/2006/relationships/oleObject" Target="../embeddings/oleObject374.bin"/><Relationship Id="rId40" Type="http://schemas.openxmlformats.org/officeDocument/2006/relationships/image" Target="../media/image382.emf"/><Relationship Id="rId4" Type="http://schemas.openxmlformats.org/officeDocument/2006/relationships/image" Target="../media/image364.emf"/><Relationship Id="rId39" Type="http://schemas.openxmlformats.org/officeDocument/2006/relationships/oleObject" Target="../embeddings/oleObject373.bin"/><Relationship Id="rId38" Type="http://schemas.openxmlformats.org/officeDocument/2006/relationships/image" Target="../media/image381.emf"/><Relationship Id="rId37" Type="http://schemas.openxmlformats.org/officeDocument/2006/relationships/oleObject" Target="../embeddings/oleObject372.bin"/><Relationship Id="rId36" Type="http://schemas.openxmlformats.org/officeDocument/2006/relationships/image" Target="../media/image380.emf"/><Relationship Id="rId35" Type="http://schemas.openxmlformats.org/officeDocument/2006/relationships/oleObject" Target="../embeddings/oleObject371.bin"/><Relationship Id="rId34" Type="http://schemas.openxmlformats.org/officeDocument/2006/relationships/image" Target="../media/image379.emf"/><Relationship Id="rId33" Type="http://schemas.openxmlformats.org/officeDocument/2006/relationships/oleObject" Target="../embeddings/oleObject370.bin"/><Relationship Id="rId32" Type="http://schemas.openxmlformats.org/officeDocument/2006/relationships/image" Target="../media/image378.emf"/><Relationship Id="rId31" Type="http://schemas.openxmlformats.org/officeDocument/2006/relationships/oleObject" Target="../embeddings/oleObject369.bin"/><Relationship Id="rId30" Type="http://schemas.openxmlformats.org/officeDocument/2006/relationships/image" Target="../media/image377.emf"/><Relationship Id="rId3" Type="http://schemas.openxmlformats.org/officeDocument/2006/relationships/oleObject" Target="../embeddings/oleObject355.bin"/><Relationship Id="rId29" Type="http://schemas.openxmlformats.org/officeDocument/2006/relationships/oleObject" Target="../embeddings/oleObject368.bin"/><Relationship Id="rId28" Type="http://schemas.openxmlformats.org/officeDocument/2006/relationships/image" Target="../media/image376.emf"/><Relationship Id="rId27" Type="http://schemas.openxmlformats.org/officeDocument/2006/relationships/oleObject" Target="../embeddings/oleObject367.bin"/><Relationship Id="rId26" Type="http://schemas.openxmlformats.org/officeDocument/2006/relationships/image" Target="../media/image375.emf"/><Relationship Id="rId25" Type="http://schemas.openxmlformats.org/officeDocument/2006/relationships/oleObject" Target="../embeddings/oleObject366.bin"/><Relationship Id="rId24" Type="http://schemas.openxmlformats.org/officeDocument/2006/relationships/image" Target="../media/image374.emf"/><Relationship Id="rId23" Type="http://schemas.openxmlformats.org/officeDocument/2006/relationships/oleObject" Target="../embeddings/oleObject365.bin"/><Relationship Id="rId22" Type="http://schemas.openxmlformats.org/officeDocument/2006/relationships/image" Target="../media/image373.emf"/><Relationship Id="rId21" Type="http://schemas.openxmlformats.org/officeDocument/2006/relationships/oleObject" Target="../embeddings/oleObject364.bin"/><Relationship Id="rId20" Type="http://schemas.openxmlformats.org/officeDocument/2006/relationships/image" Target="../media/image372.emf"/><Relationship Id="rId2" Type="http://schemas.openxmlformats.org/officeDocument/2006/relationships/image" Target="../media/image363.emf"/><Relationship Id="rId19" Type="http://schemas.openxmlformats.org/officeDocument/2006/relationships/oleObject" Target="../embeddings/oleObject363.bin"/><Relationship Id="rId18" Type="http://schemas.openxmlformats.org/officeDocument/2006/relationships/image" Target="../media/image371.emf"/><Relationship Id="rId17" Type="http://schemas.openxmlformats.org/officeDocument/2006/relationships/oleObject" Target="../embeddings/oleObject362.bin"/><Relationship Id="rId16" Type="http://schemas.openxmlformats.org/officeDocument/2006/relationships/image" Target="../media/image370.emf"/><Relationship Id="rId15" Type="http://schemas.openxmlformats.org/officeDocument/2006/relationships/oleObject" Target="../embeddings/oleObject361.bin"/><Relationship Id="rId14" Type="http://schemas.openxmlformats.org/officeDocument/2006/relationships/image" Target="../media/image369.emf"/><Relationship Id="rId13" Type="http://schemas.openxmlformats.org/officeDocument/2006/relationships/oleObject" Target="../embeddings/oleObject360.bin"/><Relationship Id="rId12" Type="http://schemas.openxmlformats.org/officeDocument/2006/relationships/image" Target="../media/image368.emf"/><Relationship Id="rId11" Type="http://schemas.openxmlformats.org/officeDocument/2006/relationships/oleObject" Target="../embeddings/oleObject359.bin"/><Relationship Id="rId10" Type="http://schemas.openxmlformats.org/officeDocument/2006/relationships/image" Target="../media/image367.emf"/><Relationship Id="rId1" Type="http://schemas.openxmlformats.org/officeDocument/2006/relationships/oleObject" Target="../embeddings/oleObject354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4.bin"/><Relationship Id="rId8" Type="http://schemas.openxmlformats.org/officeDocument/2006/relationships/image" Target="../media/image392.emf"/><Relationship Id="rId7" Type="http://schemas.openxmlformats.org/officeDocument/2006/relationships/oleObject" Target="../embeddings/oleObject383.bin"/><Relationship Id="rId6" Type="http://schemas.openxmlformats.org/officeDocument/2006/relationships/image" Target="../media/image391.emf"/><Relationship Id="rId5" Type="http://schemas.openxmlformats.org/officeDocument/2006/relationships/oleObject" Target="../embeddings/oleObject382.bin"/><Relationship Id="rId4" Type="http://schemas.openxmlformats.org/officeDocument/2006/relationships/image" Target="../media/image390.emf"/><Relationship Id="rId3" Type="http://schemas.openxmlformats.org/officeDocument/2006/relationships/oleObject" Target="../embeddings/oleObject381.bin"/><Relationship Id="rId22" Type="http://schemas.openxmlformats.org/officeDocument/2006/relationships/vmlDrawing" Target="../drawings/vmlDrawing30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398.emf"/><Relationship Id="rId2" Type="http://schemas.openxmlformats.org/officeDocument/2006/relationships/image" Target="../media/image389.emf"/><Relationship Id="rId19" Type="http://schemas.openxmlformats.org/officeDocument/2006/relationships/oleObject" Target="../embeddings/oleObject389.bin"/><Relationship Id="rId18" Type="http://schemas.openxmlformats.org/officeDocument/2006/relationships/image" Target="../media/image397.emf"/><Relationship Id="rId17" Type="http://schemas.openxmlformats.org/officeDocument/2006/relationships/oleObject" Target="../embeddings/oleObject388.bin"/><Relationship Id="rId16" Type="http://schemas.openxmlformats.org/officeDocument/2006/relationships/image" Target="../media/image396.emf"/><Relationship Id="rId15" Type="http://schemas.openxmlformats.org/officeDocument/2006/relationships/oleObject" Target="../embeddings/oleObject387.bin"/><Relationship Id="rId14" Type="http://schemas.openxmlformats.org/officeDocument/2006/relationships/image" Target="../media/image395.emf"/><Relationship Id="rId13" Type="http://schemas.openxmlformats.org/officeDocument/2006/relationships/oleObject" Target="../embeddings/oleObject386.bin"/><Relationship Id="rId12" Type="http://schemas.openxmlformats.org/officeDocument/2006/relationships/image" Target="../media/image394.emf"/><Relationship Id="rId11" Type="http://schemas.openxmlformats.org/officeDocument/2006/relationships/oleObject" Target="../embeddings/oleObject385.bin"/><Relationship Id="rId10" Type="http://schemas.openxmlformats.org/officeDocument/2006/relationships/image" Target="../media/image393.emf"/><Relationship Id="rId1" Type="http://schemas.openxmlformats.org/officeDocument/2006/relationships/oleObject" Target="../embeddings/oleObject380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4.bin"/><Relationship Id="rId8" Type="http://schemas.openxmlformats.org/officeDocument/2006/relationships/image" Target="../media/image402.emf"/><Relationship Id="rId7" Type="http://schemas.openxmlformats.org/officeDocument/2006/relationships/oleObject" Target="../embeddings/oleObject393.bin"/><Relationship Id="rId6" Type="http://schemas.openxmlformats.org/officeDocument/2006/relationships/image" Target="../media/image401.emf"/><Relationship Id="rId5" Type="http://schemas.openxmlformats.org/officeDocument/2006/relationships/oleObject" Target="../embeddings/oleObject392.bin"/><Relationship Id="rId4" Type="http://schemas.openxmlformats.org/officeDocument/2006/relationships/image" Target="../media/image400.emf"/><Relationship Id="rId38" Type="http://schemas.openxmlformats.org/officeDocument/2006/relationships/vmlDrawing" Target="../drawings/vmlDrawing31.vml"/><Relationship Id="rId37" Type="http://schemas.openxmlformats.org/officeDocument/2006/relationships/slideLayout" Target="../slideLayouts/slideLayout6.xml"/><Relationship Id="rId36" Type="http://schemas.openxmlformats.org/officeDocument/2006/relationships/image" Target="../media/image416.emf"/><Relationship Id="rId35" Type="http://schemas.openxmlformats.org/officeDocument/2006/relationships/oleObject" Target="../embeddings/oleObject407.bin"/><Relationship Id="rId34" Type="http://schemas.openxmlformats.org/officeDocument/2006/relationships/image" Target="../media/image415.emf"/><Relationship Id="rId33" Type="http://schemas.openxmlformats.org/officeDocument/2006/relationships/oleObject" Target="../embeddings/oleObject406.bin"/><Relationship Id="rId32" Type="http://schemas.openxmlformats.org/officeDocument/2006/relationships/image" Target="../media/image414.emf"/><Relationship Id="rId31" Type="http://schemas.openxmlformats.org/officeDocument/2006/relationships/oleObject" Target="../embeddings/oleObject405.bin"/><Relationship Id="rId30" Type="http://schemas.openxmlformats.org/officeDocument/2006/relationships/image" Target="../media/image413.emf"/><Relationship Id="rId3" Type="http://schemas.openxmlformats.org/officeDocument/2006/relationships/oleObject" Target="../embeddings/oleObject391.bin"/><Relationship Id="rId29" Type="http://schemas.openxmlformats.org/officeDocument/2006/relationships/oleObject" Target="../embeddings/oleObject404.bin"/><Relationship Id="rId28" Type="http://schemas.openxmlformats.org/officeDocument/2006/relationships/image" Target="../media/image412.emf"/><Relationship Id="rId27" Type="http://schemas.openxmlformats.org/officeDocument/2006/relationships/oleObject" Target="../embeddings/oleObject403.bin"/><Relationship Id="rId26" Type="http://schemas.openxmlformats.org/officeDocument/2006/relationships/image" Target="../media/image411.emf"/><Relationship Id="rId25" Type="http://schemas.openxmlformats.org/officeDocument/2006/relationships/oleObject" Target="../embeddings/oleObject402.bin"/><Relationship Id="rId24" Type="http://schemas.openxmlformats.org/officeDocument/2006/relationships/image" Target="../media/image410.emf"/><Relationship Id="rId23" Type="http://schemas.openxmlformats.org/officeDocument/2006/relationships/oleObject" Target="../embeddings/oleObject401.bin"/><Relationship Id="rId22" Type="http://schemas.openxmlformats.org/officeDocument/2006/relationships/image" Target="../media/image409.emf"/><Relationship Id="rId21" Type="http://schemas.openxmlformats.org/officeDocument/2006/relationships/oleObject" Target="../embeddings/oleObject400.bin"/><Relationship Id="rId20" Type="http://schemas.openxmlformats.org/officeDocument/2006/relationships/image" Target="../media/image408.emf"/><Relationship Id="rId2" Type="http://schemas.openxmlformats.org/officeDocument/2006/relationships/image" Target="../media/image399.emf"/><Relationship Id="rId19" Type="http://schemas.openxmlformats.org/officeDocument/2006/relationships/oleObject" Target="../embeddings/oleObject399.bin"/><Relationship Id="rId18" Type="http://schemas.openxmlformats.org/officeDocument/2006/relationships/image" Target="../media/image407.emf"/><Relationship Id="rId17" Type="http://schemas.openxmlformats.org/officeDocument/2006/relationships/oleObject" Target="../embeddings/oleObject398.bin"/><Relationship Id="rId16" Type="http://schemas.openxmlformats.org/officeDocument/2006/relationships/image" Target="../media/image406.emf"/><Relationship Id="rId15" Type="http://schemas.openxmlformats.org/officeDocument/2006/relationships/oleObject" Target="../embeddings/oleObject397.bin"/><Relationship Id="rId14" Type="http://schemas.openxmlformats.org/officeDocument/2006/relationships/image" Target="../media/image405.emf"/><Relationship Id="rId13" Type="http://schemas.openxmlformats.org/officeDocument/2006/relationships/oleObject" Target="../embeddings/oleObject396.bin"/><Relationship Id="rId12" Type="http://schemas.openxmlformats.org/officeDocument/2006/relationships/image" Target="../media/image404.emf"/><Relationship Id="rId11" Type="http://schemas.openxmlformats.org/officeDocument/2006/relationships/oleObject" Target="../embeddings/oleObject395.bin"/><Relationship Id="rId10" Type="http://schemas.openxmlformats.org/officeDocument/2006/relationships/image" Target="../media/image403.emf"/><Relationship Id="rId1" Type="http://schemas.openxmlformats.org/officeDocument/2006/relationships/oleObject" Target="../embeddings/oleObject390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2.bin"/><Relationship Id="rId8" Type="http://schemas.openxmlformats.org/officeDocument/2006/relationships/image" Target="../media/image420.emf"/><Relationship Id="rId7" Type="http://schemas.openxmlformats.org/officeDocument/2006/relationships/oleObject" Target="../embeddings/oleObject411.bin"/><Relationship Id="rId6" Type="http://schemas.openxmlformats.org/officeDocument/2006/relationships/image" Target="../media/image419.emf"/><Relationship Id="rId5" Type="http://schemas.openxmlformats.org/officeDocument/2006/relationships/oleObject" Target="../embeddings/oleObject410.bin"/><Relationship Id="rId4" Type="http://schemas.openxmlformats.org/officeDocument/2006/relationships/image" Target="../media/image418.emf"/><Relationship Id="rId3" Type="http://schemas.openxmlformats.org/officeDocument/2006/relationships/oleObject" Target="../embeddings/oleObject409.bin"/><Relationship Id="rId20" Type="http://schemas.openxmlformats.org/officeDocument/2006/relationships/vmlDrawing" Target="../drawings/vmlDrawing32.vml"/><Relationship Id="rId2" Type="http://schemas.openxmlformats.org/officeDocument/2006/relationships/image" Target="../media/image417.e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425.emf"/><Relationship Id="rId17" Type="http://schemas.openxmlformats.org/officeDocument/2006/relationships/oleObject" Target="../embeddings/oleObject416.bin"/><Relationship Id="rId16" Type="http://schemas.openxmlformats.org/officeDocument/2006/relationships/image" Target="../media/image424.emf"/><Relationship Id="rId15" Type="http://schemas.openxmlformats.org/officeDocument/2006/relationships/oleObject" Target="../embeddings/oleObject415.bin"/><Relationship Id="rId14" Type="http://schemas.openxmlformats.org/officeDocument/2006/relationships/image" Target="../media/image423.emf"/><Relationship Id="rId13" Type="http://schemas.openxmlformats.org/officeDocument/2006/relationships/oleObject" Target="../embeddings/oleObject414.bin"/><Relationship Id="rId12" Type="http://schemas.openxmlformats.org/officeDocument/2006/relationships/image" Target="../media/image422.emf"/><Relationship Id="rId11" Type="http://schemas.openxmlformats.org/officeDocument/2006/relationships/oleObject" Target="../embeddings/oleObject413.bin"/><Relationship Id="rId10" Type="http://schemas.openxmlformats.org/officeDocument/2006/relationships/image" Target="../media/image421.emf"/><Relationship Id="rId1" Type="http://schemas.openxmlformats.org/officeDocument/2006/relationships/oleObject" Target="../embeddings/oleObject408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9.emf"/><Relationship Id="rId8" Type="http://schemas.openxmlformats.org/officeDocument/2006/relationships/oleObject" Target="../embeddings/oleObject420.bin"/><Relationship Id="rId7" Type="http://schemas.openxmlformats.org/officeDocument/2006/relationships/image" Target="../media/image428.emf"/><Relationship Id="rId6" Type="http://schemas.openxmlformats.org/officeDocument/2006/relationships/oleObject" Target="../embeddings/oleObject419.bin"/><Relationship Id="rId5" Type="http://schemas.openxmlformats.org/officeDocument/2006/relationships/slide" Target="slide1.xml"/><Relationship Id="rId4" Type="http://schemas.openxmlformats.org/officeDocument/2006/relationships/image" Target="../media/image427.emf"/><Relationship Id="rId3" Type="http://schemas.openxmlformats.org/officeDocument/2006/relationships/oleObject" Target="../embeddings/oleObject418.bin"/><Relationship Id="rId25" Type="http://schemas.openxmlformats.org/officeDocument/2006/relationships/vmlDrawing" Target="../drawings/vmlDrawing33.v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434.emf"/><Relationship Id="rId22" Type="http://schemas.openxmlformats.org/officeDocument/2006/relationships/oleObject" Target="../embeddings/oleObject425.bin"/><Relationship Id="rId21" Type="http://schemas.openxmlformats.org/officeDocument/2006/relationships/hyperlink" Target="D1_4&#26080;&#31351;&#23567;&#26080;&#31351;&#22823;.pptx" TargetMode="External"/><Relationship Id="rId20" Type="http://schemas.openxmlformats.org/officeDocument/2006/relationships/image" Target="../media/image159.jpeg"/><Relationship Id="rId2" Type="http://schemas.openxmlformats.org/officeDocument/2006/relationships/image" Target="../media/image426.emf"/><Relationship Id="rId19" Type="http://schemas.openxmlformats.org/officeDocument/2006/relationships/hyperlink" Target="D1_4&#26080;&#31351;&#23567;&#26080;&#31351;&#22823;.ppt" TargetMode="External"/><Relationship Id="rId18" Type="http://schemas.openxmlformats.org/officeDocument/2006/relationships/slide" Target="slide5.xml"/><Relationship Id="rId17" Type="http://schemas.openxmlformats.org/officeDocument/2006/relationships/image" Target="../media/image433.emf"/><Relationship Id="rId16" Type="http://schemas.openxmlformats.org/officeDocument/2006/relationships/oleObject" Target="../embeddings/oleObject424.bin"/><Relationship Id="rId15" Type="http://schemas.openxmlformats.org/officeDocument/2006/relationships/image" Target="../media/image432.emf"/><Relationship Id="rId14" Type="http://schemas.openxmlformats.org/officeDocument/2006/relationships/oleObject" Target="../embeddings/oleObject423.bin"/><Relationship Id="rId13" Type="http://schemas.openxmlformats.org/officeDocument/2006/relationships/image" Target="../media/image431.emf"/><Relationship Id="rId12" Type="http://schemas.openxmlformats.org/officeDocument/2006/relationships/oleObject" Target="../embeddings/oleObject422.bin"/><Relationship Id="rId11" Type="http://schemas.openxmlformats.org/officeDocument/2006/relationships/image" Target="../media/image430.emf"/><Relationship Id="rId10" Type="http://schemas.openxmlformats.org/officeDocument/2006/relationships/oleObject" Target="../embeddings/oleObject421.bin"/><Relationship Id="rId1" Type="http://schemas.openxmlformats.org/officeDocument/2006/relationships/oleObject" Target="../embeddings/oleObject417.bin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6.xml"/><Relationship Id="rId4" Type="http://schemas.openxmlformats.org/officeDocument/2006/relationships/slide" Target="slide8.xml"/><Relationship Id="rId3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oleObject" Target="../embeddings/oleObject426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12.e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11.emf"/><Relationship Id="rId50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9" Type="http://schemas.openxmlformats.org/officeDocument/2006/relationships/slideLayout" Target="../slideLayouts/slideLayout6.xml"/><Relationship Id="rId48" Type="http://schemas.openxmlformats.org/officeDocument/2006/relationships/image" Target="../media/image32.emf"/><Relationship Id="rId47" Type="http://schemas.openxmlformats.org/officeDocument/2006/relationships/oleObject" Target="../embeddings/oleObject25.bin"/><Relationship Id="rId46" Type="http://schemas.openxmlformats.org/officeDocument/2006/relationships/image" Target="../media/image31.emf"/><Relationship Id="rId45" Type="http://schemas.openxmlformats.org/officeDocument/2006/relationships/oleObject" Target="../embeddings/oleObject24.bin"/><Relationship Id="rId44" Type="http://schemas.openxmlformats.org/officeDocument/2006/relationships/image" Target="../media/image30.emf"/><Relationship Id="rId43" Type="http://schemas.openxmlformats.org/officeDocument/2006/relationships/oleObject" Target="../embeddings/oleObject23.bin"/><Relationship Id="rId42" Type="http://schemas.openxmlformats.org/officeDocument/2006/relationships/image" Target="../media/image29.emf"/><Relationship Id="rId41" Type="http://schemas.openxmlformats.org/officeDocument/2006/relationships/oleObject" Target="../embeddings/oleObject22.bin"/><Relationship Id="rId40" Type="http://schemas.openxmlformats.org/officeDocument/2006/relationships/image" Target="../media/image28.emf"/><Relationship Id="rId4" Type="http://schemas.openxmlformats.org/officeDocument/2006/relationships/image" Target="../media/image10.emf"/><Relationship Id="rId39" Type="http://schemas.openxmlformats.org/officeDocument/2006/relationships/oleObject" Target="../embeddings/oleObject21.bin"/><Relationship Id="rId38" Type="http://schemas.openxmlformats.org/officeDocument/2006/relationships/image" Target="../media/image27.emf"/><Relationship Id="rId37" Type="http://schemas.openxmlformats.org/officeDocument/2006/relationships/oleObject" Target="../embeddings/oleObject20.bin"/><Relationship Id="rId36" Type="http://schemas.openxmlformats.org/officeDocument/2006/relationships/image" Target="../media/image26.emf"/><Relationship Id="rId35" Type="http://schemas.openxmlformats.org/officeDocument/2006/relationships/oleObject" Target="../embeddings/oleObject19.bin"/><Relationship Id="rId34" Type="http://schemas.openxmlformats.org/officeDocument/2006/relationships/image" Target="../media/image25.emf"/><Relationship Id="rId33" Type="http://schemas.openxmlformats.org/officeDocument/2006/relationships/oleObject" Target="../embeddings/oleObject18.bin"/><Relationship Id="rId32" Type="http://schemas.openxmlformats.org/officeDocument/2006/relationships/image" Target="../media/image24.emf"/><Relationship Id="rId31" Type="http://schemas.openxmlformats.org/officeDocument/2006/relationships/oleObject" Target="../embeddings/oleObject17.bin"/><Relationship Id="rId30" Type="http://schemas.openxmlformats.org/officeDocument/2006/relationships/image" Target="../media/image23.emf"/><Relationship Id="rId3" Type="http://schemas.openxmlformats.org/officeDocument/2006/relationships/oleObject" Target="../embeddings/oleObject3.bin"/><Relationship Id="rId29" Type="http://schemas.openxmlformats.org/officeDocument/2006/relationships/oleObject" Target="../embeddings/oleObject16.bin"/><Relationship Id="rId28" Type="http://schemas.openxmlformats.org/officeDocument/2006/relationships/image" Target="../media/image22.emf"/><Relationship Id="rId27" Type="http://schemas.openxmlformats.org/officeDocument/2006/relationships/oleObject" Target="../embeddings/oleObject15.bin"/><Relationship Id="rId26" Type="http://schemas.openxmlformats.org/officeDocument/2006/relationships/image" Target="../media/image21.emf"/><Relationship Id="rId25" Type="http://schemas.openxmlformats.org/officeDocument/2006/relationships/oleObject" Target="../embeddings/oleObject14.bin"/><Relationship Id="rId24" Type="http://schemas.openxmlformats.org/officeDocument/2006/relationships/image" Target="../media/image20.emf"/><Relationship Id="rId23" Type="http://schemas.openxmlformats.org/officeDocument/2006/relationships/oleObject" Target="../embeddings/oleObject13.bin"/><Relationship Id="rId22" Type="http://schemas.openxmlformats.org/officeDocument/2006/relationships/image" Target="../media/image19.emf"/><Relationship Id="rId21" Type="http://schemas.openxmlformats.org/officeDocument/2006/relationships/oleObject" Target="../embeddings/oleObject12.bin"/><Relationship Id="rId20" Type="http://schemas.openxmlformats.org/officeDocument/2006/relationships/image" Target="../media/image18.emf"/><Relationship Id="rId2" Type="http://schemas.openxmlformats.org/officeDocument/2006/relationships/image" Target="../media/image9.emf"/><Relationship Id="rId19" Type="http://schemas.openxmlformats.org/officeDocument/2006/relationships/oleObject" Target="../embeddings/oleObject11.bin"/><Relationship Id="rId18" Type="http://schemas.openxmlformats.org/officeDocument/2006/relationships/image" Target="../media/image17.emf"/><Relationship Id="rId17" Type="http://schemas.openxmlformats.org/officeDocument/2006/relationships/oleObject" Target="../embeddings/oleObject10.bin"/><Relationship Id="rId16" Type="http://schemas.openxmlformats.org/officeDocument/2006/relationships/image" Target="../media/image16.emf"/><Relationship Id="rId15" Type="http://schemas.openxmlformats.org/officeDocument/2006/relationships/oleObject" Target="../embeddings/oleObject9.bin"/><Relationship Id="rId14" Type="http://schemas.openxmlformats.org/officeDocument/2006/relationships/image" Target="../media/image15.emf"/><Relationship Id="rId13" Type="http://schemas.openxmlformats.org/officeDocument/2006/relationships/oleObject" Target="../embeddings/oleObject8.bin"/><Relationship Id="rId12" Type="http://schemas.openxmlformats.org/officeDocument/2006/relationships/image" Target="../media/image14.e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13.emf"/><Relationship Id="rId1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1.bin"/><Relationship Id="rId8" Type="http://schemas.openxmlformats.org/officeDocument/2006/relationships/image" Target="../media/image438.emf"/><Relationship Id="rId7" Type="http://schemas.openxmlformats.org/officeDocument/2006/relationships/oleObject" Target="../embeddings/oleObject430.bin"/><Relationship Id="rId6" Type="http://schemas.openxmlformats.org/officeDocument/2006/relationships/image" Target="../media/image437.emf"/><Relationship Id="rId5" Type="http://schemas.openxmlformats.org/officeDocument/2006/relationships/oleObject" Target="../embeddings/oleObject429.bin"/><Relationship Id="rId4" Type="http://schemas.openxmlformats.org/officeDocument/2006/relationships/image" Target="../media/image436.emf"/><Relationship Id="rId3" Type="http://schemas.openxmlformats.org/officeDocument/2006/relationships/oleObject" Target="../embeddings/oleObject428.bin"/><Relationship Id="rId27" Type="http://schemas.openxmlformats.org/officeDocument/2006/relationships/vmlDrawing" Target="../drawings/vmlDrawing35.vml"/><Relationship Id="rId26" Type="http://schemas.openxmlformats.org/officeDocument/2006/relationships/slideLayout" Target="../slideLayouts/slideLayout6.xml"/><Relationship Id="rId25" Type="http://schemas.openxmlformats.org/officeDocument/2006/relationships/oleObject" Target="../embeddings/oleObject439.bin"/><Relationship Id="rId24" Type="http://schemas.openxmlformats.org/officeDocument/2006/relationships/image" Target="../media/image446.emf"/><Relationship Id="rId23" Type="http://schemas.openxmlformats.org/officeDocument/2006/relationships/oleObject" Target="../embeddings/oleObject438.bin"/><Relationship Id="rId22" Type="http://schemas.openxmlformats.org/officeDocument/2006/relationships/image" Target="../media/image445.emf"/><Relationship Id="rId21" Type="http://schemas.openxmlformats.org/officeDocument/2006/relationships/oleObject" Target="../embeddings/oleObject437.bin"/><Relationship Id="rId20" Type="http://schemas.openxmlformats.org/officeDocument/2006/relationships/image" Target="../media/image444.emf"/><Relationship Id="rId2" Type="http://schemas.openxmlformats.org/officeDocument/2006/relationships/image" Target="../media/image435.emf"/><Relationship Id="rId19" Type="http://schemas.openxmlformats.org/officeDocument/2006/relationships/oleObject" Target="../embeddings/oleObject436.bin"/><Relationship Id="rId18" Type="http://schemas.openxmlformats.org/officeDocument/2006/relationships/image" Target="../media/image443.emf"/><Relationship Id="rId17" Type="http://schemas.openxmlformats.org/officeDocument/2006/relationships/oleObject" Target="../embeddings/oleObject435.bin"/><Relationship Id="rId16" Type="http://schemas.openxmlformats.org/officeDocument/2006/relationships/image" Target="../media/image442.emf"/><Relationship Id="rId15" Type="http://schemas.openxmlformats.org/officeDocument/2006/relationships/oleObject" Target="../embeddings/oleObject434.bin"/><Relationship Id="rId14" Type="http://schemas.openxmlformats.org/officeDocument/2006/relationships/image" Target="../media/image441.emf"/><Relationship Id="rId13" Type="http://schemas.openxmlformats.org/officeDocument/2006/relationships/oleObject" Target="../embeddings/oleObject433.bin"/><Relationship Id="rId12" Type="http://schemas.openxmlformats.org/officeDocument/2006/relationships/image" Target="../media/image440.emf"/><Relationship Id="rId11" Type="http://schemas.openxmlformats.org/officeDocument/2006/relationships/oleObject" Target="../embeddings/oleObject432.bin"/><Relationship Id="rId10" Type="http://schemas.openxmlformats.org/officeDocument/2006/relationships/image" Target="../media/image439.emf"/><Relationship Id="rId1" Type="http://schemas.openxmlformats.org/officeDocument/2006/relationships/oleObject" Target="../embeddings/oleObject427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4.bin"/><Relationship Id="rId8" Type="http://schemas.openxmlformats.org/officeDocument/2006/relationships/image" Target="../media/image450.emf"/><Relationship Id="rId7" Type="http://schemas.openxmlformats.org/officeDocument/2006/relationships/oleObject" Target="../embeddings/oleObject443.bin"/><Relationship Id="rId6" Type="http://schemas.openxmlformats.org/officeDocument/2006/relationships/image" Target="../media/image449.emf"/><Relationship Id="rId5" Type="http://schemas.openxmlformats.org/officeDocument/2006/relationships/oleObject" Target="../embeddings/oleObject442.bin"/><Relationship Id="rId4" Type="http://schemas.openxmlformats.org/officeDocument/2006/relationships/image" Target="../media/image448.emf"/><Relationship Id="rId3" Type="http://schemas.openxmlformats.org/officeDocument/2006/relationships/oleObject" Target="../embeddings/oleObject441.bin"/><Relationship Id="rId24" Type="http://schemas.openxmlformats.org/officeDocument/2006/relationships/vmlDrawing" Target="../drawings/vmlDrawing36.vml"/><Relationship Id="rId23" Type="http://schemas.openxmlformats.org/officeDocument/2006/relationships/slideLayout" Target="../slideLayouts/slideLayout6.xml"/><Relationship Id="rId22" Type="http://schemas.openxmlformats.org/officeDocument/2006/relationships/image" Target="../media/image457.emf"/><Relationship Id="rId21" Type="http://schemas.openxmlformats.org/officeDocument/2006/relationships/oleObject" Target="../embeddings/oleObject450.bin"/><Relationship Id="rId20" Type="http://schemas.openxmlformats.org/officeDocument/2006/relationships/image" Target="../media/image456.emf"/><Relationship Id="rId2" Type="http://schemas.openxmlformats.org/officeDocument/2006/relationships/image" Target="../media/image447.emf"/><Relationship Id="rId19" Type="http://schemas.openxmlformats.org/officeDocument/2006/relationships/oleObject" Target="../embeddings/oleObject449.bin"/><Relationship Id="rId18" Type="http://schemas.openxmlformats.org/officeDocument/2006/relationships/image" Target="../media/image455.emf"/><Relationship Id="rId17" Type="http://schemas.openxmlformats.org/officeDocument/2006/relationships/oleObject" Target="../embeddings/oleObject448.bin"/><Relationship Id="rId16" Type="http://schemas.openxmlformats.org/officeDocument/2006/relationships/image" Target="../media/image454.emf"/><Relationship Id="rId15" Type="http://schemas.openxmlformats.org/officeDocument/2006/relationships/oleObject" Target="../embeddings/oleObject447.bin"/><Relationship Id="rId14" Type="http://schemas.openxmlformats.org/officeDocument/2006/relationships/image" Target="../media/image453.emf"/><Relationship Id="rId13" Type="http://schemas.openxmlformats.org/officeDocument/2006/relationships/oleObject" Target="../embeddings/oleObject446.bin"/><Relationship Id="rId12" Type="http://schemas.openxmlformats.org/officeDocument/2006/relationships/image" Target="../media/image452.emf"/><Relationship Id="rId11" Type="http://schemas.openxmlformats.org/officeDocument/2006/relationships/oleObject" Target="../embeddings/oleObject445.bin"/><Relationship Id="rId10" Type="http://schemas.openxmlformats.org/officeDocument/2006/relationships/image" Target="../media/image451.emf"/><Relationship Id="rId1" Type="http://schemas.openxmlformats.org/officeDocument/2006/relationships/oleObject" Target="../embeddings/oleObject440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5.bin"/><Relationship Id="rId8" Type="http://schemas.openxmlformats.org/officeDocument/2006/relationships/image" Target="../media/image461.emf"/><Relationship Id="rId7" Type="http://schemas.openxmlformats.org/officeDocument/2006/relationships/oleObject" Target="../embeddings/oleObject454.bin"/><Relationship Id="rId6" Type="http://schemas.openxmlformats.org/officeDocument/2006/relationships/image" Target="../media/image460.emf"/><Relationship Id="rId5" Type="http://schemas.openxmlformats.org/officeDocument/2006/relationships/oleObject" Target="../embeddings/oleObject453.bin"/><Relationship Id="rId4" Type="http://schemas.openxmlformats.org/officeDocument/2006/relationships/image" Target="../media/image459.emf"/><Relationship Id="rId3" Type="http://schemas.openxmlformats.org/officeDocument/2006/relationships/oleObject" Target="../embeddings/oleObject452.bin"/><Relationship Id="rId26" Type="http://schemas.openxmlformats.org/officeDocument/2006/relationships/vmlDrawing" Target="../drawings/vmlDrawing37.vml"/><Relationship Id="rId25" Type="http://schemas.openxmlformats.org/officeDocument/2006/relationships/slideLayout" Target="../slideLayouts/slideLayout6.xml"/><Relationship Id="rId24" Type="http://schemas.openxmlformats.org/officeDocument/2006/relationships/image" Target="../media/image469.wmf"/><Relationship Id="rId23" Type="http://schemas.openxmlformats.org/officeDocument/2006/relationships/oleObject" Target="../embeddings/oleObject462.bin"/><Relationship Id="rId22" Type="http://schemas.openxmlformats.org/officeDocument/2006/relationships/image" Target="../media/image468.wmf"/><Relationship Id="rId21" Type="http://schemas.openxmlformats.org/officeDocument/2006/relationships/oleObject" Target="../embeddings/oleObject461.bin"/><Relationship Id="rId20" Type="http://schemas.openxmlformats.org/officeDocument/2006/relationships/image" Target="../media/image467.emf"/><Relationship Id="rId2" Type="http://schemas.openxmlformats.org/officeDocument/2006/relationships/image" Target="../media/image458.emf"/><Relationship Id="rId19" Type="http://schemas.openxmlformats.org/officeDocument/2006/relationships/oleObject" Target="../embeddings/oleObject460.bin"/><Relationship Id="rId18" Type="http://schemas.openxmlformats.org/officeDocument/2006/relationships/image" Target="../media/image466.wmf"/><Relationship Id="rId17" Type="http://schemas.openxmlformats.org/officeDocument/2006/relationships/oleObject" Target="../embeddings/oleObject459.bin"/><Relationship Id="rId16" Type="http://schemas.openxmlformats.org/officeDocument/2006/relationships/image" Target="../media/image465.emf"/><Relationship Id="rId15" Type="http://schemas.openxmlformats.org/officeDocument/2006/relationships/oleObject" Target="../embeddings/oleObject458.bin"/><Relationship Id="rId14" Type="http://schemas.openxmlformats.org/officeDocument/2006/relationships/image" Target="../media/image464.emf"/><Relationship Id="rId13" Type="http://schemas.openxmlformats.org/officeDocument/2006/relationships/oleObject" Target="../embeddings/oleObject457.bin"/><Relationship Id="rId12" Type="http://schemas.openxmlformats.org/officeDocument/2006/relationships/image" Target="../media/image463.emf"/><Relationship Id="rId11" Type="http://schemas.openxmlformats.org/officeDocument/2006/relationships/oleObject" Target="../embeddings/oleObject456.bin"/><Relationship Id="rId10" Type="http://schemas.openxmlformats.org/officeDocument/2006/relationships/image" Target="../media/image462.emf"/><Relationship Id="rId1" Type="http://schemas.openxmlformats.org/officeDocument/2006/relationships/oleObject" Target="../embeddings/oleObject451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7.bin"/><Relationship Id="rId8" Type="http://schemas.openxmlformats.org/officeDocument/2006/relationships/image" Target="../media/image473.emf"/><Relationship Id="rId7" Type="http://schemas.openxmlformats.org/officeDocument/2006/relationships/oleObject" Target="../embeddings/oleObject466.bin"/><Relationship Id="rId6" Type="http://schemas.openxmlformats.org/officeDocument/2006/relationships/image" Target="../media/image472.emf"/><Relationship Id="rId5" Type="http://schemas.openxmlformats.org/officeDocument/2006/relationships/oleObject" Target="../embeddings/oleObject465.bin"/><Relationship Id="rId4" Type="http://schemas.openxmlformats.org/officeDocument/2006/relationships/image" Target="../media/image471.emf"/><Relationship Id="rId3" Type="http://schemas.openxmlformats.org/officeDocument/2006/relationships/oleObject" Target="../embeddings/oleObject464.bin"/><Relationship Id="rId28" Type="http://schemas.openxmlformats.org/officeDocument/2006/relationships/vmlDrawing" Target="../drawings/vmlDrawing38.v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482.emf"/><Relationship Id="rId25" Type="http://schemas.openxmlformats.org/officeDocument/2006/relationships/oleObject" Target="../embeddings/oleObject475.bin"/><Relationship Id="rId24" Type="http://schemas.openxmlformats.org/officeDocument/2006/relationships/image" Target="../media/image481.emf"/><Relationship Id="rId23" Type="http://schemas.openxmlformats.org/officeDocument/2006/relationships/oleObject" Target="../embeddings/oleObject474.bin"/><Relationship Id="rId22" Type="http://schemas.openxmlformats.org/officeDocument/2006/relationships/image" Target="../media/image480.emf"/><Relationship Id="rId21" Type="http://schemas.openxmlformats.org/officeDocument/2006/relationships/oleObject" Target="../embeddings/oleObject473.bin"/><Relationship Id="rId20" Type="http://schemas.openxmlformats.org/officeDocument/2006/relationships/image" Target="../media/image479.emf"/><Relationship Id="rId2" Type="http://schemas.openxmlformats.org/officeDocument/2006/relationships/image" Target="../media/image470.emf"/><Relationship Id="rId19" Type="http://schemas.openxmlformats.org/officeDocument/2006/relationships/oleObject" Target="../embeddings/oleObject472.bin"/><Relationship Id="rId18" Type="http://schemas.openxmlformats.org/officeDocument/2006/relationships/image" Target="../media/image478.emf"/><Relationship Id="rId17" Type="http://schemas.openxmlformats.org/officeDocument/2006/relationships/oleObject" Target="../embeddings/oleObject471.bin"/><Relationship Id="rId16" Type="http://schemas.openxmlformats.org/officeDocument/2006/relationships/image" Target="../media/image477.emf"/><Relationship Id="rId15" Type="http://schemas.openxmlformats.org/officeDocument/2006/relationships/oleObject" Target="../embeddings/oleObject470.bin"/><Relationship Id="rId14" Type="http://schemas.openxmlformats.org/officeDocument/2006/relationships/image" Target="../media/image476.emf"/><Relationship Id="rId13" Type="http://schemas.openxmlformats.org/officeDocument/2006/relationships/oleObject" Target="../embeddings/oleObject469.bin"/><Relationship Id="rId12" Type="http://schemas.openxmlformats.org/officeDocument/2006/relationships/image" Target="../media/image475.emf"/><Relationship Id="rId11" Type="http://schemas.openxmlformats.org/officeDocument/2006/relationships/oleObject" Target="../embeddings/oleObject468.bin"/><Relationship Id="rId10" Type="http://schemas.openxmlformats.org/officeDocument/2006/relationships/image" Target="../media/image474.emf"/><Relationship Id="rId1" Type="http://schemas.openxmlformats.org/officeDocument/2006/relationships/oleObject" Target="../embeddings/oleObject463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0.bin"/><Relationship Id="rId8" Type="http://schemas.openxmlformats.org/officeDocument/2006/relationships/image" Target="../media/image486.emf"/><Relationship Id="rId7" Type="http://schemas.openxmlformats.org/officeDocument/2006/relationships/oleObject" Target="../embeddings/oleObject479.bin"/><Relationship Id="rId6" Type="http://schemas.openxmlformats.org/officeDocument/2006/relationships/image" Target="../media/image485.emf"/><Relationship Id="rId5" Type="http://schemas.openxmlformats.org/officeDocument/2006/relationships/oleObject" Target="../embeddings/oleObject478.bin"/><Relationship Id="rId4" Type="http://schemas.openxmlformats.org/officeDocument/2006/relationships/image" Target="../media/image484.emf"/><Relationship Id="rId3" Type="http://schemas.openxmlformats.org/officeDocument/2006/relationships/oleObject" Target="../embeddings/oleObject477.bin"/><Relationship Id="rId2" Type="http://schemas.openxmlformats.org/officeDocument/2006/relationships/image" Target="../media/image483.emf"/><Relationship Id="rId16" Type="http://schemas.openxmlformats.org/officeDocument/2006/relationships/vmlDrawing" Target="../drawings/vmlDrawing39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489.emf"/><Relationship Id="rId13" Type="http://schemas.openxmlformats.org/officeDocument/2006/relationships/oleObject" Target="../embeddings/oleObject482.bin"/><Relationship Id="rId12" Type="http://schemas.openxmlformats.org/officeDocument/2006/relationships/image" Target="../media/image488.emf"/><Relationship Id="rId11" Type="http://schemas.openxmlformats.org/officeDocument/2006/relationships/oleObject" Target="../embeddings/oleObject481.bin"/><Relationship Id="rId10" Type="http://schemas.openxmlformats.org/officeDocument/2006/relationships/image" Target="../media/image487.emf"/><Relationship Id="rId1" Type="http://schemas.openxmlformats.org/officeDocument/2006/relationships/oleObject" Target="../embeddings/oleObject476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7.bin"/><Relationship Id="rId8" Type="http://schemas.openxmlformats.org/officeDocument/2006/relationships/image" Target="../media/image493.emf"/><Relationship Id="rId7" Type="http://schemas.openxmlformats.org/officeDocument/2006/relationships/oleObject" Target="../embeddings/oleObject486.bin"/><Relationship Id="rId6" Type="http://schemas.openxmlformats.org/officeDocument/2006/relationships/image" Target="../media/image492.emf"/><Relationship Id="rId5" Type="http://schemas.openxmlformats.org/officeDocument/2006/relationships/oleObject" Target="../embeddings/oleObject485.bin"/><Relationship Id="rId4" Type="http://schemas.openxmlformats.org/officeDocument/2006/relationships/image" Target="../media/image491.emf"/><Relationship Id="rId34" Type="http://schemas.openxmlformats.org/officeDocument/2006/relationships/vmlDrawing" Target="../drawings/vmlDrawing40.vml"/><Relationship Id="rId33" Type="http://schemas.openxmlformats.org/officeDocument/2006/relationships/slideLayout" Target="../slideLayouts/slideLayout6.xml"/><Relationship Id="rId32" Type="http://schemas.openxmlformats.org/officeDocument/2006/relationships/image" Target="../media/image505.wmf"/><Relationship Id="rId31" Type="http://schemas.openxmlformats.org/officeDocument/2006/relationships/oleObject" Target="../embeddings/oleObject498.bin"/><Relationship Id="rId30" Type="http://schemas.openxmlformats.org/officeDocument/2006/relationships/image" Target="../media/image504.emf"/><Relationship Id="rId3" Type="http://schemas.openxmlformats.org/officeDocument/2006/relationships/oleObject" Target="../embeddings/oleObject484.bin"/><Relationship Id="rId29" Type="http://schemas.openxmlformats.org/officeDocument/2006/relationships/oleObject" Target="../embeddings/oleObject497.bin"/><Relationship Id="rId28" Type="http://schemas.openxmlformats.org/officeDocument/2006/relationships/image" Target="../media/image503.emf"/><Relationship Id="rId27" Type="http://schemas.openxmlformats.org/officeDocument/2006/relationships/oleObject" Target="../embeddings/oleObject496.bin"/><Relationship Id="rId26" Type="http://schemas.openxmlformats.org/officeDocument/2006/relationships/image" Target="../media/image502.emf"/><Relationship Id="rId25" Type="http://schemas.openxmlformats.org/officeDocument/2006/relationships/oleObject" Target="../embeddings/oleObject495.bin"/><Relationship Id="rId24" Type="http://schemas.openxmlformats.org/officeDocument/2006/relationships/image" Target="../media/image501.emf"/><Relationship Id="rId23" Type="http://schemas.openxmlformats.org/officeDocument/2006/relationships/oleObject" Target="../embeddings/oleObject494.bin"/><Relationship Id="rId22" Type="http://schemas.openxmlformats.org/officeDocument/2006/relationships/image" Target="../media/image500.emf"/><Relationship Id="rId21" Type="http://schemas.openxmlformats.org/officeDocument/2006/relationships/oleObject" Target="../embeddings/oleObject493.bin"/><Relationship Id="rId20" Type="http://schemas.openxmlformats.org/officeDocument/2006/relationships/image" Target="../media/image499.emf"/><Relationship Id="rId2" Type="http://schemas.openxmlformats.org/officeDocument/2006/relationships/image" Target="../media/image490.emf"/><Relationship Id="rId19" Type="http://schemas.openxmlformats.org/officeDocument/2006/relationships/oleObject" Target="../embeddings/oleObject492.bin"/><Relationship Id="rId18" Type="http://schemas.openxmlformats.org/officeDocument/2006/relationships/image" Target="../media/image498.emf"/><Relationship Id="rId17" Type="http://schemas.openxmlformats.org/officeDocument/2006/relationships/oleObject" Target="../embeddings/oleObject491.bin"/><Relationship Id="rId16" Type="http://schemas.openxmlformats.org/officeDocument/2006/relationships/image" Target="../media/image497.emf"/><Relationship Id="rId15" Type="http://schemas.openxmlformats.org/officeDocument/2006/relationships/oleObject" Target="../embeddings/oleObject490.bin"/><Relationship Id="rId14" Type="http://schemas.openxmlformats.org/officeDocument/2006/relationships/image" Target="../media/image496.emf"/><Relationship Id="rId13" Type="http://schemas.openxmlformats.org/officeDocument/2006/relationships/oleObject" Target="../embeddings/oleObject489.bin"/><Relationship Id="rId12" Type="http://schemas.openxmlformats.org/officeDocument/2006/relationships/image" Target="../media/image495.emf"/><Relationship Id="rId11" Type="http://schemas.openxmlformats.org/officeDocument/2006/relationships/oleObject" Target="../embeddings/oleObject488.bin"/><Relationship Id="rId10" Type="http://schemas.openxmlformats.org/officeDocument/2006/relationships/image" Target="../media/image494.emf"/><Relationship Id="rId1" Type="http://schemas.openxmlformats.org/officeDocument/2006/relationships/oleObject" Target="../embeddings/oleObject483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3.bin"/><Relationship Id="rId8" Type="http://schemas.openxmlformats.org/officeDocument/2006/relationships/image" Target="../media/image509.emf"/><Relationship Id="rId7" Type="http://schemas.openxmlformats.org/officeDocument/2006/relationships/oleObject" Target="../embeddings/oleObject502.bin"/><Relationship Id="rId6" Type="http://schemas.openxmlformats.org/officeDocument/2006/relationships/image" Target="../media/image508.emf"/><Relationship Id="rId5" Type="http://schemas.openxmlformats.org/officeDocument/2006/relationships/oleObject" Target="../embeddings/oleObject501.bin"/><Relationship Id="rId4" Type="http://schemas.openxmlformats.org/officeDocument/2006/relationships/image" Target="../media/image507.emf"/><Relationship Id="rId3" Type="http://schemas.openxmlformats.org/officeDocument/2006/relationships/oleObject" Target="../embeddings/oleObject500.bin"/><Relationship Id="rId2" Type="http://schemas.openxmlformats.org/officeDocument/2006/relationships/image" Target="../media/image506.emf"/><Relationship Id="rId12" Type="http://schemas.openxmlformats.org/officeDocument/2006/relationships/vmlDrawing" Target="../drawings/vmlDrawing41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510.emf"/><Relationship Id="rId1" Type="http://schemas.openxmlformats.org/officeDocument/2006/relationships/oleObject" Target="../embeddings/oleObject499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hyperlink" Target="D1_5&#26497;&#38480;&#36816;&#31639;&#27861;&#21017;.pptx" TargetMode="External"/><Relationship Id="rId4" Type="http://schemas.openxmlformats.org/officeDocument/2006/relationships/image" Target="../media/image159.jpeg"/><Relationship Id="rId3" Type="http://schemas.openxmlformats.org/officeDocument/2006/relationships/hyperlink" Target="D1_5&#26497;&#38480;&#36816;&#31639;&#27861;&#21017;.ppt" TargetMode="External"/><Relationship Id="rId2" Type="http://schemas.openxmlformats.org/officeDocument/2006/relationships/slide" Target="slide8.xml"/><Relationship Id="rId1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36.e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8.bin"/><Relationship Id="rId42" Type="http://schemas.openxmlformats.org/officeDocument/2006/relationships/vmlDrawing" Target="../drawings/vmlDrawing3.vml"/><Relationship Id="rId41" Type="http://schemas.openxmlformats.org/officeDocument/2006/relationships/slideLayout" Target="../slideLayouts/slideLayout6.xml"/><Relationship Id="rId40" Type="http://schemas.openxmlformats.org/officeDocument/2006/relationships/image" Target="../media/image52.emf"/><Relationship Id="rId4" Type="http://schemas.openxmlformats.org/officeDocument/2006/relationships/image" Target="../media/image34.emf"/><Relationship Id="rId39" Type="http://schemas.openxmlformats.org/officeDocument/2006/relationships/oleObject" Target="../embeddings/oleObject45.bin"/><Relationship Id="rId38" Type="http://schemas.openxmlformats.org/officeDocument/2006/relationships/image" Target="../media/image51.emf"/><Relationship Id="rId37" Type="http://schemas.openxmlformats.org/officeDocument/2006/relationships/oleObject" Target="../embeddings/oleObject44.bin"/><Relationship Id="rId36" Type="http://schemas.openxmlformats.org/officeDocument/2006/relationships/image" Target="../media/image50.emf"/><Relationship Id="rId35" Type="http://schemas.openxmlformats.org/officeDocument/2006/relationships/oleObject" Target="../embeddings/oleObject43.bin"/><Relationship Id="rId34" Type="http://schemas.openxmlformats.org/officeDocument/2006/relationships/image" Target="../media/image49.emf"/><Relationship Id="rId33" Type="http://schemas.openxmlformats.org/officeDocument/2006/relationships/oleObject" Target="../embeddings/oleObject42.bin"/><Relationship Id="rId32" Type="http://schemas.openxmlformats.org/officeDocument/2006/relationships/image" Target="../media/image48.emf"/><Relationship Id="rId31" Type="http://schemas.openxmlformats.org/officeDocument/2006/relationships/oleObject" Target="../embeddings/oleObject41.bin"/><Relationship Id="rId30" Type="http://schemas.openxmlformats.org/officeDocument/2006/relationships/image" Target="../media/image47.emf"/><Relationship Id="rId3" Type="http://schemas.openxmlformats.org/officeDocument/2006/relationships/oleObject" Target="../embeddings/oleObject27.bin"/><Relationship Id="rId29" Type="http://schemas.openxmlformats.org/officeDocument/2006/relationships/oleObject" Target="../embeddings/oleObject40.bin"/><Relationship Id="rId28" Type="http://schemas.openxmlformats.org/officeDocument/2006/relationships/image" Target="../media/image46.emf"/><Relationship Id="rId27" Type="http://schemas.openxmlformats.org/officeDocument/2006/relationships/oleObject" Target="../embeddings/oleObject39.bin"/><Relationship Id="rId26" Type="http://schemas.openxmlformats.org/officeDocument/2006/relationships/image" Target="../media/image45.emf"/><Relationship Id="rId25" Type="http://schemas.openxmlformats.org/officeDocument/2006/relationships/oleObject" Target="../embeddings/oleObject38.bin"/><Relationship Id="rId24" Type="http://schemas.openxmlformats.org/officeDocument/2006/relationships/image" Target="../media/image44.emf"/><Relationship Id="rId23" Type="http://schemas.openxmlformats.org/officeDocument/2006/relationships/oleObject" Target="../embeddings/oleObject37.bin"/><Relationship Id="rId22" Type="http://schemas.openxmlformats.org/officeDocument/2006/relationships/image" Target="../media/image43.emf"/><Relationship Id="rId21" Type="http://schemas.openxmlformats.org/officeDocument/2006/relationships/oleObject" Target="../embeddings/oleObject36.bin"/><Relationship Id="rId20" Type="http://schemas.openxmlformats.org/officeDocument/2006/relationships/image" Target="../media/image42.emf"/><Relationship Id="rId2" Type="http://schemas.openxmlformats.org/officeDocument/2006/relationships/image" Target="../media/image33.emf"/><Relationship Id="rId19" Type="http://schemas.openxmlformats.org/officeDocument/2006/relationships/oleObject" Target="../embeddings/oleObject35.bin"/><Relationship Id="rId18" Type="http://schemas.openxmlformats.org/officeDocument/2006/relationships/image" Target="../media/image41.emf"/><Relationship Id="rId17" Type="http://schemas.openxmlformats.org/officeDocument/2006/relationships/oleObject" Target="../embeddings/oleObject34.bin"/><Relationship Id="rId16" Type="http://schemas.openxmlformats.org/officeDocument/2006/relationships/image" Target="../media/image40.emf"/><Relationship Id="rId15" Type="http://schemas.openxmlformats.org/officeDocument/2006/relationships/oleObject" Target="../embeddings/oleObject33.bin"/><Relationship Id="rId14" Type="http://schemas.openxmlformats.org/officeDocument/2006/relationships/image" Target="../media/image39.emf"/><Relationship Id="rId13" Type="http://schemas.openxmlformats.org/officeDocument/2006/relationships/oleObject" Target="../embeddings/oleObject32.bin"/><Relationship Id="rId12" Type="http://schemas.openxmlformats.org/officeDocument/2006/relationships/image" Target="../media/image38.emf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37.emf"/><Relationship Id="rId1" Type="http://schemas.openxmlformats.org/officeDocument/2006/relationships/oleObject" Target="../embeddings/oleObject26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image" Target="../media/image56.emf"/><Relationship Id="rId7" Type="http://schemas.openxmlformats.org/officeDocument/2006/relationships/oleObject" Target="../embeddings/oleObject49.bin"/><Relationship Id="rId6" Type="http://schemas.openxmlformats.org/officeDocument/2006/relationships/image" Target="../media/image55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4.emf"/><Relationship Id="rId3" Type="http://schemas.openxmlformats.org/officeDocument/2006/relationships/oleObject" Target="../embeddings/oleObject47.bin"/><Relationship Id="rId22" Type="http://schemas.openxmlformats.org/officeDocument/2006/relationships/vmlDrawing" Target="../drawings/vmlDrawing4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62.emf"/><Relationship Id="rId2" Type="http://schemas.openxmlformats.org/officeDocument/2006/relationships/image" Target="../media/image53.emf"/><Relationship Id="rId19" Type="http://schemas.openxmlformats.org/officeDocument/2006/relationships/oleObject" Target="../embeddings/oleObject55.bin"/><Relationship Id="rId18" Type="http://schemas.openxmlformats.org/officeDocument/2006/relationships/image" Target="../media/image61.emf"/><Relationship Id="rId17" Type="http://schemas.openxmlformats.org/officeDocument/2006/relationships/oleObject" Target="../embeddings/oleObject54.bin"/><Relationship Id="rId16" Type="http://schemas.openxmlformats.org/officeDocument/2006/relationships/image" Target="../media/image60.emf"/><Relationship Id="rId15" Type="http://schemas.openxmlformats.org/officeDocument/2006/relationships/oleObject" Target="../embeddings/oleObject53.bin"/><Relationship Id="rId14" Type="http://schemas.openxmlformats.org/officeDocument/2006/relationships/image" Target="../media/image59.emf"/><Relationship Id="rId13" Type="http://schemas.openxmlformats.org/officeDocument/2006/relationships/oleObject" Target="../embeddings/oleObject52.bin"/><Relationship Id="rId12" Type="http://schemas.openxmlformats.org/officeDocument/2006/relationships/image" Target="../media/image58.emf"/><Relationship Id="rId11" Type="http://schemas.openxmlformats.org/officeDocument/2006/relationships/oleObject" Target="../embeddings/oleObject51.bin"/><Relationship Id="rId10" Type="http://schemas.openxmlformats.org/officeDocument/2006/relationships/image" Target="../media/image57.emf"/><Relationship Id="rId1" Type="http://schemas.openxmlformats.org/officeDocument/2006/relationships/oleObject" Target="../embeddings/oleObject46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8" Type="http://schemas.openxmlformats.org/officeDocument/2006/relationships/image" Target="../media/image66.e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65.emf"/><Relationship Id="rId56" Type="http://schemas.openxmlformats.org/officeDocument/2006/relationships/vmlDrawing" Target="../drawings/vmlDrawing5.vml"/><Relationship Id="rId55" Type="http://schemas.openxmlformats.org/officeDocument/2006/relationships/slideLayout" Target="../slideLayouts/slideLayout6.xml"/><Relationship Id="rId54" Type="http://schemas.openxmlformats.org/officeDocument/2006/relationships/image" Target="../media/image89.emf"/><Relationship Id="rId53" Type="http://schemas.openxmlformats.org/officeDocument/2006/relationships/oleObject" Target="../embeddings/oleObject82.bin"/><Relationship Id="rId52" Type="http://schemas.openxmlformats.org/officeDocument/2006/relationships/image" Target="../media/image88.emf"/><Relationship Id="rId51" Type="http://schemas.openxmlformats.org/officeDocument/2006/relationships/oleObject" Target="../embeddings/oleObject81.bin"/><Relationship Id="rId50" Type="http://schemas.openxmlformats.org/officeDocument/2006/relationships/image" Target="../media/image87.emf"/><Relationship Id="rId5" Type="http://schemas.openxmlformats.org/officeDocument/2006/relationships/oleObject" Target="../embeddings/oleObject58.bin"/><Relationship Id="rId49" Type="http://schemas.openxmlformats.org/officeDocument/2006/relationships/oleObject" Target="../embeddings/oleObject80.bin"/><Relationship Id="rId48" Type="http://schemas.openxmlformats.org/officeDocument/2006/relationships/image" Target="../media/image86.emf"/><Relationship Id="rId47" Type="http://schemas.openxmlformats.org/officeDocument/2006/relationships/oleObject" Target="../embeddings/oleObject79.bin"/><Relationship Id="rId46" Type="http://schemas.openxmlformats.org/officeDocument/2006/relationships/image" Target="../media/image85.emf"/><Relationship Id="rId45" Type="http://schemas.openxmlformats.org/officeDocument/2006/relationships/oleObject" Target="../embeddings/oleObject78.bin"/><Relationship Id="rId44" Type="http://schemas.openxmlformats.org/officeDocument/2006/relationships/image" Target="../media/image84.emf"/><Relationship Id="rId43" Type="http://schemas.openxmlformats.org/officeDocument/2006/relationships/oleObject" Target="../embeddings/oleObject77.bin"/><Relationship Id="rId42" Type="http://schemas.openxmlformats.org/officeDocument/2006/relationships/image" Target="../media/image83.emf"/><Relationship Id="rId41" Type="http://schemas.openxmlformats.org/officeDocument/2006/relationships/oleObject" Target="../embeddings/oleObject76.bin"/><Relationship Id="rId40" Type="http://schemas.openxmlformats.org/officeDocument/2006/relationships/image" Target="../media/image82.emf"/><Relationship Id="rId4" Type="http://schemas.openxmlformats.org/officeDocument/2006/relationships/image" Target="../media/image64.emf"/><Relationship Id="rId39" Type="http://schemas.openxmlformats.org/officeDocument/2006/relationships/oleObject" Target="../embeddings/oleObject75.bin"/><Relationship Id="rId38" Type="http://schemas.openxmlformats.org/officeDocument/2006/relationships/image" Target="../media/image81.emf"/><Relationship Id="rId37" Type="http://schemas.openxmlformats.org/officeDocument/2006/relationships/oleObject" Target="../embeddings/oleObject74.bin"/><Relationship Id="rId36" Type="http://schemas.openxmlformats.org/officeDocument/2006/relationships/image" Target="../media/image80.emf"/><Relationship Id="rId35" Type="http://schemas.openxmlformats.org/officeDocument/2006/relationships/oleObject" Target="../embeddings/oleObject73.bin"/><Relationship Id="rId34" Type="http://schemas.openxmlformats.org/officeDocument/2006/relationships/image" Target="../media/image79.emf"/><Relationship Id="rId33" Type="http://schemas.openxmlformats.org/officeDocument/2006/relationships/oleObject" Target="../embeddings/oleObject72.bin"/><Relationship Id="rId32" Type="http://schemas.openxmlformats.org/officeDocument/2006/relationships/image" Target="../media/image78.emf"/><Relationship Id="rId31" Type="http://schemas.openxmlformats.org/officeDocument/2006/relationships/oleObject" Target="../embeddings/oleObject71.bin"/><Relationship Id="rId30" Type="http://schemas.openxmlformats.org/officeDocument/2006/relationships/image" Target="../media/image77.emf"/><Relationship Id="rId3" Type="http://schemas.openxmlformats.org/officeDocument/2006/relationships/oleObject" Target="../embeddings/oleObject57.bin"/><Relationship Id="rId29" Type="http://schemas.openxmlformats.org/officeDocument/2006/relationships/oleObject" Target="../embeddings/oleObject70.bin"/><Relationship Id="rId28" Type="http://schemas.openxmlformats.org/officeDocument/2006/relationships/image" Target="../media/image76.emf"/><Relationship Id="rId27" Type="http://schemas.openxmlformats.org/officeDocument/2006/relationships/oleObject" Target="../embeddings/oleObject69.bin"/><Relationship Id="rId26" Type="http://schemas.openxmlformats.org/officeDocument/2006/relationships/image" Target="../media/image75.emf"/><Relationship Id="rId25" Type="http://schemas.openxmlformats.org/officeDocument/2006/relationships/oleObject" Target="../embeddings/oleObject68.bin"/><Relationship Id="rId24" Type="http://schemas.openxmlformats.org/officeDocument/2006/relationships/image" Target="../media/image74.emf"/><Relationship Id="rId23" Type="http://schemas.openxmlformats.org/officeDocument/2006/relationships/oleObject" Target="../embeddings/oleObject67.bin"/><Relationship Id="rId22" Type="http://schemas.openxmlformats.org/officeDocument/2006/relationships/image" Target="../media/image73.emf"/><Relationship Id="rId21" Type="http://schemas.openxmlformats.org/officeDocument/2006/relationships/oleObject" Target="../embeddings/oleObject66.bin"/><Relationship Id="rId20" Type="http://schemas.openxmlformats.org/officeDocument/2006/relationships/image" Target="../media/image72.emf"/><Relationship Id="rId2" Type="http://schemas.openxmlformats.org/officeDocument/2006/relationships/image" Target="../media/image63.emf"/><Relationship Id="rId19" Type="http://schemas.openxmlformats.org/officeDocument/2006/relationships/oleObject" Target="../embeddings/oleObject65.bin"/><Relationship Id="rId18" Type="http://schemas.openxmlformats.org/officeDocument/2006/relationships/image" Target="../media/image71.emf"/><Relationship Id="rId17" Type="http://schemas.openxmlformats.org/officeDocument/2006/relationships/oleObject" Target="../embeddings/oleObject64.bin"/><Relationship Id="rId16" Type="http://schemas.openxmlformats.org/officeDocument/2006/relationships/image" Target="../media/image70.emf"/><Relationship Id="rId15" Type="http://schemas.openxmlformats.org/officeDocument/2006/relationships/oleObject" Target="../embeddings/oleObject63.bin"/><Relationship Id="rId14" Type="http://schemas.openxmlformats.org/officeDocument/2006/relationships/image" Target="../media/image69.emf"/><Relationship Id="rId13" Type="http://schemas.openxmlformats.org/officeDocument/2006/relationships/oleObject" Target="../embeddings/oleObject62.bin"/><Relationship Id="rId12" Type="http://schemas.openxmlformats.org/officeDocument/2006/relationships/image" Target="../media/image68.emf"/><Relationship Id="rId11" Type="http://schemas.openxmlformats.org/officeDocument/2006/relationships/oleObject" Target="../embeddings/oleObject61.bin"/><Relationship Id="rId10" Type="http://schemas.openxmlformats.org/officeDocument/2006/relationships/image" Target="../media/image67.emf"/><Relationship Id="rId1" Type="http://schemas.openxmlformats.org/officeDocument/2006/relationships/oleObject" Target="../embeddings/oleObject56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7.bin"/><Relationship Id="rId8" Type="http://schemas.openxmlformats.org/officeDocument/2006/relationships/image" Target="../media/image93.emf"/><Relationship Id="rId7" Type="http://schemas.openxmlformats.org/officeDocument/2006/relationships/oleObject" Target="../embeddings/oleObject86.bin"/><Relationship Id="rId6" Type="http://schemas.openxmlformats.org/officeDocument/2006/relationships/image" Target="../media/image92.e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91.e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90.emf"/><Relationship Id="rId18" Type="http://schemas.openxmlformats.org/officeDocument/2006/relationships/vmlDrawing" Target="../drawings/vmlDrawing6.v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97.emf"/><Relationship Id="rId15" Type="http://schemas.openxmlformats.org/officeDocument/2006/relationships/oleObject" Target="../embeddings/oleObject90.bin"/><Relationship Id="rId14" Type="http://schemas.openxmlformats.org/officeDocument/2006/relationships/image" Target="../media/image96.emf"/><Relationship Id="rId13" Type="http://schemas.openxmlformats.org/officeDocument/2006/relationships/oleObject" Target="../embeddings/oleObject89.bin"/><Relationship Id="rId12" Type="http://schemas.openxmlformats.org/officeDocument/2006/relationships/image" Target="../media/image95.emf"/><Relationship Id="rId11" Type="http://schemas.openxmlformats.org/officeDocument/2006/relationships/oleObject" Target="../embeddings/oleObject88.bin"/><Relationship Id="rId10" Type="http://schemas.openxmlformats.org/officeDocument/2006/relationships/image" Target="../media/image94.emf"/><Relationship Id="rId1" Type="http://schemas.openxmlformats.org/officeDocument/2006/relationships/oleObject" Target="../embeddings/oleObject83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5.bin"/><Relationship Id="rId8" Type="http://schemas.openxmlformats.org/officeDocument/2006/relationships/image" Target="../media/image101.emf"/><Relationship Id="rId7" Type="http://schemas.openxmlformats.org/officeDocument/2006/relationships/oleObject" Target="../embeddings/oleObject94.bin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99.emf"/><Relationship Id="rId30" Type="http://schemas.openxmlformats.org/officeDocument/2006/relationships/vmlDrawing" Target="../drawings/vmlDrawing7.vml"/><Relationship Id="rId3" Type="http://schemas.openxmlformats.org/officeDocument/2006/relationships/oleObject" Target="../embeddings/oleObject92.bin"/><Relationship Id="rId29" Type="http://schemas.openxmlformats.org/officeDocument/2006/relationships/slideLayout" Target="../slideLayouts/slideLayout6.xml"/><Relationship Id="rId28" Type="http://schemas.openxmlformats.org/officeDocument/2006/relationships/image" Target="../media/image111.emf"/><Relationship Id="rId27" Type="http://schemas.openxmlformats.org/officeDocument/2006/relationships/oleObject" Target="../embeddings/oleObject104.bin"/><Relationship Id="rId26" Type="http://schemas.openxmlformats.org/officeDocument/2006/relationships/image" Target="../media/image110.emf"/><Relationship Id="rId25" Type="http://schemas.openxmlformats.org/officeDocument/2006/relationships/oleObject" Target="../embeddings/oleObject103.bin"/><Relationship Id="rId24" Type="http://schemas.openxmlformats.org/officeDocument/2006/relationships/image" Target="../media/image109.emf"/><Relationship Id="rId23" Type="http://schemas.openxmlformats.org/officeDocument/2006/relationships/oleObject" Target="../embeddings/oleObject102.bin"/><Relationship Id="rId22" Type="http://schemas.openxmlformats.org/officeDocument/2006/relationships/image" Target="../media/image108.emf"/><Relationship Id="rId21" Type="http://schemas.openxmlformats.org/officeDocument/2006/relationships/oleObject" Target="../embeddings/oleObject101.bin"/><Relationship Id="rId20" Type="http://schemas.openxmlformats.org/officeDocument/2006/relationships/image" Target="../media/image107.emf"/><Relationship Id="rId2" Type="http://schemas.openxmlformats.org/officeDocument/2006/relationships/image" Target="../media/image98.emf"/><Relationship Id="rId19" Type="http://schemas.openxmlformats.org/officeDocument/2006/relationships/oleObject" Target="../embeddings/oleObject100.bin"/><Relationship Id="rId18" Type="http://schemas.openxmlformats.org/officeDocument/2006/relationships/image" Target="../media/image106.emf"/><Relationship Id="rId17" Type="http://schemas.openxmlformats.org/officeDocument/2006/relationships/oleObject" Target="../embeddings/oleObject99.bin"/><Relationship Id="rId16" Type="http://schemas.openxmlformats.org/officeDocument/2006/relationships/image" Target="../media/image105.emf"/><Relationship Id="rId15" Type="http://schemas.openxmlformats.org/officeDocument/2006/relationships/oleObject" Target="../embeddings/oleObject98.bin"/><Relationship Id="rId14" Type="http://schemas.openxmlformats.org/officeDocument/2006/relationships/image" Target="../media/image104.emf"/><Relationship Id="rId13" Type="http://schemas.openxmlformats.org/officeDocument/2006/relationships/oleObject" Target="../embeddings/oleObject97.bin"/><Relationship Id="rId12" Type="http://schemas.openxmlformats.org/officeDocument/2006/relationships/image" Target="../media/image103.emf"/><Relationship Id="rId11" Type="http://schemas.openxmlformats.org/officeDocument/2006/relationships/oleObject" Target="../embeddings/oleObject96.bin"/><Relationship Id="rId10" Type="http://schemas.openxmlformats.org/officeDocument/2006/relationships/image" Target="../media/image102.emf"/><Relationship Id="rId1" Type="http://schemas.openxmlformats.org/officeDocument/2006/relationships/oleObject" Target="../embeddings/oleObject9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54075"/>
            <a:ext cx="6858000" cy="1119505"/>
          </a:xfrm>
        </p:spPr>
        <p:txBody>
          <a:bodyPr/>
          <a:p>
            <a:r>
              <a:rPr lang="zh-CN" altLang="en-US" sz="5400"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第一模块 极限概念</a:t>
            </a:r>
            <a:endParaRPr lang="zh-CN" altLang="en-US" sz="5400">
              <a:latin typeface="华文行楷" panose="02010800040101010101" pitchFamily="2" charset="-122"/>
              <a:ea typeface="华文行楷" panose="02010800040101010101" pitchFamily="2" charset="-122"/>
              <a:cs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94610" y="2458720"/>
            <a:ext cx="3954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第一章 函数与极限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3013710" y="3246755"/>
            <a:ext cx="31165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第一节 映射与函数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013710" y="3768725"/>
            <a:ext cx="31165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第二节 数列的极限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13710" y="4290695"/>
            <a:ext cx="31165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第三节 函数的极限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013710" y="4812665"/>
            <a:ext cx="382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第四节 无穷小与无穷大</a:t>
            </a:r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5222" name="Group 54"/>
          <p:cNvGrpSpPr/>
          <p:nvPr/>
        </p:nvGrpSpPr>
        <p:grpSpPr>
          <a:xfrm>
            <a:off x="5638800" y="666115"/>
            <a:ext cx="685800" cy="685800"/>
            <a:chOff x="3552" y="192"/>
            <a:chExt cx="432" cy="432"/>
          </a:xfrm>
        </p:grpSpPr>
        <p:sp>
          <p:nvSpPr>
            <p:cNvPr id="22579" name="Oval 3" descr="10%"/>
            <p:cNvSpPr/>
            <p:nvPr/>
          </p:nvSpPr>
          <p:spPr>
            <a:xfrm>
              <a:off x="3552" y="192"/>
              <a:ext cx="432" cy="432"/>
            </a:xfrm>
            <a:prstGeom prst="ellipse">
              <a:avLst/>
            </a:prstGeom>
            <a:blipFill rotWithShape="0">
              <a:blip r:embed="rId1"/>
            </a:blip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graphicFrame>
          <p:nvGraphicFramePr>
            <p:cNvPr id="22580" name="Object 4"/>
            <p:cNvGraphicFramePr>
              <a:graphicFrameLocks noChangeAspect="1"/>
            </p:cNvGraphicFramePr>
            <p:nvPr/>
          </p:nvGraphicFramePr>
          <p:xfrm>
            <a:off x="3648" y="380"/>
            <a:ext cx="217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2" name="" r:id="rId2" imgW="289560" imgH="340995" progId="Equation.3">
                    <p:embed/>
                  </p:oleObj>
                </mc:Choice>
                <mc:Fallback>
                  <p:oleObj name="" r:id="rId2" imgW="289560" imgH="340995" progId="Equation.3">
                    <p:embed/>
                    <p:pic>
                      <p:nvPicPr>
                        <p:cNvPr id="0" name="图片 3231"/>
                        <p:cNvPicPr/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48" y="380"/>
                          <a:ext cx="217" cy="2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31" name="Rectangle 5"/>
          <p:cNvSpPr>
            <a:spLocks noGrp="1"/>
          </p:cNvSpPr>
          <p:nvPr>
            <p:ph type="title"/>
          </p:nvPr>
        </p:nvSpPr>
        <p:spPr>
          <a:xfrm>
            <a:off x="533400" y="602615"/>
            <a:ext cx="22860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dirty="0">
                <a:solidFill>
                  <a:schemeClr val="tx1"/>
                </a:solidFill>
                <a:ea typeface="楷体_GB2312" pitchFamily="49" charset="-122"/>
              </a:rPr>
              <a:t>(2)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复合函数 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135174" name="Object 6"/>
          <p:cNvGraphicFramePr>
            <a:graphicFrameLocks noChangeAspect="1"/>
          </p:cNvGraphicFramePr>
          <p:nvPr/>
        </p:nvGraphicFramePr>
        <p:xfrm>
          <a:off x="1619250" y="1664653"/>
          <a:ext cx="2489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" r:id="rId4" imgW="2028190" imgH="340995" progId="Equation.3">
                  <p:embed/>
                </p:oleObj>
              </mc:Choice>
              <mc:Fallback>
                <p:oleObj name="" r:id="rId4" imgW="2028190" imgH="340995" progId="Equation.3">
                  <p:embed/>
                  <p:pic>
                    <p:nvPicPr>
                      <p:cNvPr id="0" name="图片 3235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19250" y="1664653"/>
                        <a:ext cx="248920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5" name="Object 7"/>
          <p:cNvGraphicFramePr>
            <a:graphicFrameLocks noChangeAspect="1"/>
          </p:cNvGraphicFramePr>
          <p:nvPr/>
        </p:nvGraphicFramePr>
        <p:xfrm>
          <a:off x="1651000" y="2191703"/>
          <a:ext cx="2463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6" imgW="2015490" imgH="276860" progId="Equation.3">
                  <p:embed/>
                </p:oleObj>
              </mc:Choice>
              <mc:Fallback>
                <p:oleObj name="" r:id="rId6" imgW="2015490" imgH="276860" progId="Equation.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651000" y="2191703"/>
                        <a:ext cx="2463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6" name="Object 8"/>
          <p:cNvGraphicFramePr>
            <a:graphicFrameLocks noChangeAspect="1"/>
          </p:cNvGraphicFramePr>
          <p:nvPr/>
        </p:nvGraphicFramePr>
        <p:xfrm>
          <a:off x="4267200" y="2179003"/>
          <a:ext cx="1752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8" imgW="1410335" imgH="340995" progId="Equation.3">
                  <p:embed/>
                </p:oleObj>
              </mc:Choice>
              <mc:Fallback>
                <p:oleObj name="" r:id="rId8" imgW="1410335" imgH="340995" progId="Equation.3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267200" y="2179003"/>
                        <a:ext cx="175260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7" name="Text Box 9"/>
          <p:cNvSpPr txBox="1"/>
          <p:nvPr/>
        </p:nvSpPr>
        <p:spPr>
          <a:xfrm>
            <a:off x="228600" y="2674303"/>
            <a:ext cx="762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</a:t>
            </a:r>
            <a:endParaRPr lang="zh-CN" altLang="en-US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35178" name="Object 10"/>
          <p:cNvGraphicFramePr>
            <a:graphicFrameLocks noChangeAspect="1"/>
          </p:cNvGraphicFramePr>
          <p:nvPr/>
        </p:nvGraphicFramePr>
        <p:xfrm>
          <a:off x="1600200" y="2750503"/>
          <a:ext cx="29956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" r:id="rId10" imgW="2466340" imgH="276860" progId="Equation.3">
                  <p:embed/>
                </p:oleObj>
              </mc:Choice>
              <mc:Fallback>
                <p:oleObj name="" r:id="rId10" imgW="2466340" imgH="276860" progId="Equation.3">
                  <p:embed/>
                  <p:pic>
                    <p:nvPicPr>
                      <p:cNvPr id="0" name="图片 3236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600200" y="2750503"/>
                        <a:ext cx="2995613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9" name="Text Box 11"/>
          <p:cNvSpPr txBox="1"/>
          <p:nvPr/>
        </p:nvSpPr>
        <p:spPr>
          <a:xfrm>
            <a:off x="533400" y="1150303"/>
            <a:ext cx="2438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设有函数链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35180" name="Text Box 12"/>
          <p:cNvSpPr txBox="1"/>
          <p:nvPr/>
        </p:nvSpPr>
        <p:spPr>
          <a:xfrm>
            <a:off x="228600" y="3269615"/>
            <a:ext cx="48069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称为由①</a:t>
            </a:r>
            <a:r>
              <a:rPr lang="en-US" altLang="zh-CN" sz="2800" dirty="0">
                <a:ea typeface="楷体_GB2312" pitchFamily="49" charset="-122"/>
              </a:rPr>
              <a:t>, ②</a:t>
            </a:r>
            <a:r>
              <a:rPr lang="zh-CN" altLang="en-US" sz="2800" dirty="0">
                <a:ea typeface="楷体_GB2312" pitchFamily="49" charset="-122"/>
              </a:rPr>
              <a:t>确定的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复合函数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35181" name="Text Box 13"/>
          <p:cNvSpPr txBox="1"/>
          <p:nvPr/>
        </p:nvSpPr>
        <p:spPr>
          <a:xfrm>
            <a:off x="6858000" y="1553528"/>
            <a:ext cx="6286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①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35182" name="Text Box 14"/>
          <p:cNvSpPr txBox="1"/>
          <p:nvPr/>
        </p:nvSpPr>
        <p:spPr>
          <a:xfrm>
            <a:off x="6858000" y="2064703"/>
            <a:ext cx="539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②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35183" name="Text Box 15"/>
          <p:cNvSpPr txBox="1"/>
          <p:nvPr/>
        </p:nvSpPr>
        <p:spPr>
          <a:xfrm>
            <a:off x="5013325" y="3269615"/>
            <a:ext cx="27622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i="1" dirty="0">
                <a:ea typeface="楷体_GB2312" pitchFamily="49" charset="-122"/>
              </a:rPr>
              <a:t>u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称为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中间变量</a:t>
            </a:r>
            <a:r>
              <a:rPr lang="en-US" altLang="zh-CN" sz="2800" dirty="0">
                <a:ea typeface="楷体_GB2312" pitchFamily="49" charset="-122"/>
              </a:rPr>
              <a:t>.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35184" name="Text Box 16"/>
          <p:cNvSpPr txBox="1"/>
          <p:nvPr/>
        </p:nvSpPr>
        <p:spPr>
          <a:xfrm>
            <a:off x="557530" y="3839845"/>
            <a:ext cx="43719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注意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构成复合函数的条件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35185" name="Object 17"/>
          <p:cNvGraphicFramePr>
            <a:graphicFrameLocks noChangeAspect="1"/>
          </p:cNvGraphicFramePr>
          <p:nvPr/>
        </p:nvGraphicFramePr>
        <p:xfrm>
          <a:off x="5063490" y="3883660"/>
          <a:ext cx="1320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2" imgW="1049655" imgH="340995" progId="Equation.3">
                  <p:embed/>
                </p:oleObj>
              </mc:Choice>
              <mc:Fallback>
                <p:oleObj name="" r:id="rId12" imgW="1049655" imgH="340995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3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63490" y="3883660"/>
                        <a:ext cx="132080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86" name="Text Box 18"/>
          <p:cNvSpPr txBox="1"/>
          <p:nvPr/>
        </p:nvSpPr>
        <p:spPr>
          <a:xfrm>
            <a:off x="6419850" y="3847148"/>
            <a:ext cx="1428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不可少</a:t>
            </a:r>
            <a:r>
              <a:rPr lang="en-US" altLang="zh-CN" sz="2800" dirty="0">
                <a:ea typeface="楷体_GB2312" pitchFamily="49" charset="-122"/>
              </a:rPr>
              <a:t>.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35187" name="Rectangle 19"/>
          <p:cNvSpPr/>
          <p:nvPr/>
        </p:nvSpPr>
        <p:spPr>
          <a:xfrm>
            <a:off x="557213" y="4336415"/>
            <a:ext cx="259080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例如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,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函数链 </a:t>
            </a:r>
            <a:r>
              <a:rPr lang="en-US" altLang="zh-CN" sz="2800" dirty="0">
                <a:ea typeface="楷体_GB2312" pitchFamily="49" charset="-122"/>
              </a:rPr>
              <a:t>: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35188" name="Object 20"/>
          <p:cNvGraphicFramePr>
            <a:graphicFrameLocks noChangeAspect="1"/>
          </p:cNvGraphicFramePr>
          <p:nvPr/>
        </p:nvGraphicFramePr>
        <p:xfrm>
          <a:off x="2862263" y="4447540"/>
          <a:ext cx="1879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4" imgW="1513205" imgH="276860" progId="Equation.3">
                  <p:embed/>
                </p:oleObj>
              </mc:Choice>
              <mc:Fallback>
                <p:oleObj name="" r:id="rId14" imgW="1513205" imgH="27686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5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62263" y="4447540"/>
                        <a:ext cx="1879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9" name="Object 21"/>
          <p:cNvGraphicFramePr>
            <a:graphicFrameLocks noChangeAspect="1"/>
          </p:cNvGraphicFramePr>
          <p:nvPr/>
        </p:nvGraphicFramePr>
        <p:xfrm>
          <a:off x="4851400" y="4514215"/>
          <a:ext cx="1371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6" imgW="1088390" imgH="193040" progId="Equation.3">
                  <p:embed/>
                </p:oleObj>
              </mc:Choice>
              <mc:Fallback>
                <p:oleObj name="" r:id="rId16" imgW="1088390" imgH="19304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7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51400" y="4514215"/>
                        <a:ext cx="13716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0" name="Object 22"/>
          <p:cNvGraphicFramePr>
            <a:graphicFrameLocks noChangeAspect="1"/>
          </p:cNvGraphicFramePr>
          <p:nvPr/>
        </p:nvGraphicFramePr>
        <p:xfrm>
          <a:off x="2895600" y="4960303"/>
          <a:ext cx="2259013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8" imgW="1835150" imgH="257810" progId="Equation.3">
                  <p:embed/>
                </p:oleObj>
              </mc:Choice>
              <mc:Fallback>
                <p:oleObj name="" r:id="rId18" imgW="1835150" imgH="25781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9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895600" y="4960303"/>
                        <a:ext cx="2259013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91" name="Object 23"/>
          <p:cNvGraphicFramePr>
            <a:graphicFrameLocks noChangeAspect="1"/>
          </p:cNvGraphicFramePr>
          <p:nvPr/>
        </p:nvGraphicFramePr>
        <p:xfrm>
          <a:off x="5219700" y="4879340"/>
          <a:ext cx="100806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0" imgW="257810" imgH="83820" progId="Equation.DSMT4">
                  <p:embed/>
                </p:oleObj>
              </mc:Choice>
              <mc:Fallback>
                <p:oleObj name="" r:id="rId20" imgW="257810" imgH="8382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1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219700" y="4879340"/>
                        <a:ext cx="1008063" cy="455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92" name="Text Box 24"/>
          <p:cNvSpPr txBox="1"/>
          <p:nvPr/>
        </p:nvSpPr>
        <p:spPr>
          <a:xfrm>
            <a:off x="4335145" y="5444808"/>
            <a:ext cx="33832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能构成复合函数吗？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35193" name="Object 25"/>
          <p:cNvGraphicFramePr>
            <a:graphicFrameLocks noChangeAspect="1"/>
          </p:cNvGraphicFramePr>
          <p:nvPr/>
        </p:nvGraphicFramePr>
        <p:xfrm>
          <a:off x="2155508" y="5390198"/>
          <a:ext cx="1415860" cy="57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22" imgW="634365" imgH="228600" progId="Equation.3">
                  <p:embed/>
                </p:oleObj>
              </mc:Choice>
              <mc:Fallback>
                <p:oleObj name="" r:id="rId22" imgW="634365" imgH="2286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3">
                        <a:lum bright="100000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2155508" y="5390198"/>
                        <a:ext cx="1415860" cy="57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94" name="Text Box 26"/>
          <p:cNvSpPr txBox="1"/>
          <p:nvPr/>
        </p:nvSpPr>
        <p:spPr>
          <a:xfrm>
            <a:off x="3608070" y="5444808"/>
            <a:ext cx="9032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时，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35195" name="Text Box 27"/>
          <p:cNvSpPr txBox="1"/>
          <p:nvPr/>
        </p:nvSpPr>
        <p:spPr>
          <a:xfrm>
            <a:off x="6223000" y="4366578"/>
            <a:ext cx="26733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可定义复合函数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35197" name="Text Box 29"/>
          <p:cNvSpPr txBox="1"/>
          <p:nvPr/>
        </p:nvSpPr>
        <p:spPr>
          <a:xfrm>
            <a:off x="609600" y="5417503"/>
            <a:ext cx="160655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楷体_GB2312" pitchFamily="49" charset="-122"/>
              </a:rPr>
              <a:t>问：</a:t>
            </a:r>
            <a:r>
              <a:rPr lang="zh-CN" altLang="en-US" sz="2800" dirty="0">
                <a:ea typeface="楷体_GB2312" pitchFamily="49" charset="-122"/>
              </a:rPr>
              <a:t>当改</a:t>
            </a:r>
            <a:endParaRPr lang="zh-CN" altLang="en-US" sz="2800" dirty="0">
              <a:ea typeface="楷体_GB2312" pitchFamily="49" charset="-122"/>
            </a:endParaRPr>
          </a:p>
        </p:txBody>
      </p:sp>
      <p:grpSp>
        <p:nvGrpSpPr>
          <p:cNvPr id="135230" name="Group 62"/>
          <p:cNvGrpSpPr/>
          <p:nvPr/>
        </p:nvGrpSpPr>
        <p:grpSpPr>
          <a:xfrm>
            <a:off x="4343400" y="666115"/>
            <a:ext cx="685800" cy="685800"/>
            <a:chOff x="2736" y="192"/>
            <a:chExt cx="432" cy="432"/>
          </a:xfrm>
        </p:grpSpPr>
        <p:sp>
          <p:nvSpPr>
            <p:cNvPr id="22577" name="Oval 34"/>
            <p:cNvSpPr/>
            <p:nvPr/>
          </p:nvSpPr>
          <p:spPr>
            <a:xfrm>
              <a:off x="2736" y="192"/>
              <a:ext cx="432" cy="432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graphicFrame>
          <p:nvGraphicFramePr>
            <p:cNvPr id="22578" name="Object 35"/>
            <p:cNvGraphicFramePr>
              <a:graphicFrameLocks noChangeAspect="1"/>
            </p:cNvGraphicFramePr>
            <p:nvPr/>
          </p:nvGraphicFramePr>
          <p:xfrm>
            <a:off x="2784" y="333"/>
            <a:ext cx="160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24" imgW="193040" imgH="180340" progId="Equation.3">
                    <p:embed/>
                  </p:oleObj>
                </mc:Choice>
                <mc:Fallback>
                  <p:oleObj name="" r:id="rId24" imgW="193040" imgH="180340" progId="Equation.3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5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784" y="333"/>
                          <a:ext cx="160" cy="1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223" name="Group 55"/>
          <p:cNvGrpSpPr/>
          <p:nvPr/>
        </p:nvGrpSpPr>
        <p:grpSpPr>
          <a:xfrm>
            <a:off x="4800600" y="728028"/>
            <a:ext cx="1235075" cy="269875"/>
            <a:chOff x="3024" y="231"/>
            <a:chExt cx="778" cy="170"/>
          </a:xfrm>
        </p:grpSpPr>
        <p:sp>
          <p:nvSpPr>
            <p:cNvPr id="22575" name="Line 37"/>
            <p:cNvSpPr/>
            <p:nvPr/>
          </p:nvSpPr>
          <p:spPr>
            <a:xfrm flipV="1">
              <a:off x="3024" y="358"/>
              <a:ext cx="778" cy="4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22576" name="Object 38"/>
            <p:cNvGraphicFramePr>
              <a:graphicFrameLocks noChangeAspect="1"/>
            </p:cNvGraphicFramePr>
            <p:nvPr/>
          </p:nvGraphicFramePr>
          <p:xfrm>
            <a:off x="3232" y="231"/>
            <a:ext cx="128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" r:id="rId26" imgW="147955" imgH="186690" progId="Equation.3">
                    <p:embed/>
                  </p:oleObj>
                </mc:Choice>
                <mc:Fallback>
                  <p:oleObj name="" r:id="rId26" imgW="147955" imgH="186690" progId="Equation.3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27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232" y="231"/>
                          <a:ext cx="128" cy="1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207" name="Group 39"/>
          <p:cNvGrpSpPr/>
          <p:nvPr/>
        </p:nvGrpSpPr>
        <p:grpSpPr>
          <a:xfrm>
            <a:off x="5410200" y="513715"/>
            <a:ext cx="1447800" cy="990600"/>
            <a:chOff x="3408" y="96"/>
            <a:chExt cx="912" cy="624"/>
          </a:xfrm>
        </p:grpSpPr>
        <p:sp>
          <p:nvSpPr>
            <p:cNvPr id="22573" name="Oval 40"/>
            <p:cNvSpPr/>
            <p:nvPr/>
          </p:nvSpPr>
          <p:spPr>
            <a:xfrm>
              <a:off x="3408" y="96"/>
              <a:ext cx="912" cy="624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graphicFrame>
          <p:nvGraphicFramePr>
            <p:cNvPr id="22574" name="Object 41"/>
            <p:cNvGraphicFramePr>
              <a:graphicFrameLocks noChangeAspect="1"/>
            </p:cNvGraphicFramePr>
            <p:nvPr/>
          </p:nvGraphicFramePr>
          <p:xfrm>
            <a:off x="3984" y="384"/>
            <a:ext cx="248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" r:id="rId28" imgW="347980" imgH="340995" progId="Equation.3">
                    <p:embed/>
                  </p:oleObj>
                </mc:Choice>
                <mc:Fallback>
                  <p:oleObj name="" r:id="rId28" imgW="347980" imgH="340995" progId="Equation.3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29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84" y="384"/>
                          <a:ext cx="248" cy="2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232" name="Group 64"/>
          <p:cNvGrpSpPr/>
          <p:nvPr/>
        </p:nvGrpSpPr>
        <p:grpSpPr>
          <a:xfrm>
            <a:off x="6096000" y="589915"/>
            <a:ext cx="1592263" cy="346075"/>
            <a:chOff x="3840" y="144"/>
            <a:chExt cx="1003" cy="218"/>
          </a:xfrm>
        </p:grpSpPr>
        <p:sp>
          <p:nvSpPr>
            <p:cNvPr id="22571" name="Line 43"/>
            <p:cNvSpPr/>
            <p:nvPr/>
          </p:nvSpPr>
          <p:spPr>
            <a:xfrm flipV="1">
              <a:off x="3840" y="362"/>
              <a:ext cx="1003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22572" name="Object 44"/>
            <p:cNvGraphicFramePr>
              <a:graphicFrameLocks noChangeAspect="1"/>
            </p:cNvGraphicFramePr>
            <p:nvPr/>
          </p:nvGraphicFramePr>
          <p:xfrm>
            <a:off x="4371" y="144"/>
            <a:ext cx="141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" r:id="rId30" imgW="161290" imgH="257810" progId="Equation.3">
                    <p:embed/>
                  </p:oleObj>
                </mc:Choice>
                <mc:Fallback>
                  <p:oleObj name="" r:id="rId30" imgW="161290" imgH="257810" progId="Equation.3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31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71" y="144"/>
                          <a:ext cx="141" cy="19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220" name="Group 52"/>
          <p:cNvGrpSpPr/>
          <p:nvPr/>
        </p:nvGrpSpPr>
        <p:grpSpPr>
          <a:xfrm>
            <a:off x="7391400" y="666115"/>
            <a:ext cx="990600" cy="685800"/>
            <a:chOff x="4656" y="192"/>
            <a:chExt cx="624" cy="432"/>
          </a:xfrm>
        </p:grpSpPr>
        <p:sp>
          <p:nvSpPr>
            <p:cNvPr id="22568" name="Oval 31"/>
            <p:cNvSpPr/>
            <p:nvPr/>
          </p:nvSpPr>
          <p:spPr>
            <a:xfrm>
              <a:off x="4656" y="192"/>
              <a:ext cx="624" cy="432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graphicFrame>
          <p:nvGraphicFramePr>
            <p:cNvPr id="22569" name="Object 32"/>
            <p:cNvGraphicFramePr>
              <a:graphicFrameLocks noChangeAspect="1"/>
            </p:cNvGraphicFramePr>
            <p:nvPr/>
          </p:nvGraphicFramePr>
          <p:xfrm>
            <a:off x="4944" y="288"/>
            <a:ext cx="122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" r:id="rId32" imgW="128905" imgH="186690" progId="Equation.3">
                    <p:embed/>
                  </p:oleObj>
                </mc:Choice>
                <mc:Fallback>
                  <p:oleObj name="" r:id="rId32" imgW="128905" imgH="186690" progId="Equation.3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33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44" y="288"/>
                          <a:ext cx="122" cy="15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70" name="Oval 46"/>
            <p:cNvSpPr/>
            <p:nvPr/>
          </p:nvSpPr>
          <p:spPr>
            <a:xfrm>
              <a:off x="4864" y="336"/>
              <a:ext cx="50" cy="50"/>
            </a:xfrm>
            <a:prstGeom prst="ellipse">
              <a:avLst/>
            </a:prstGeom>
            <a:solidFill>
              <a:srgbClr val="FF505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  <p:grpSp>
        <p:nvGrpSpPr>
          <p:cNvPr id="135221" name="Group 53"/>
          <p:cNvGrpSpPr/>
          <p:nvPr/>
        </p:nvGrpSpPr>
        <p:grpSpPr>
          <a:xfrm>
            <a:off x="5984875" y="710565"/>
            <a:ext cx="173038" cy="260350"/>
            <a:chOff x="3770" y="220"/>
            <a:chExt cx="109" cy="164"/>
          </a:xfrm>
        </p:grpSpPr>
        <p:graphicFrame>
          <p:nvGraphicFramePr>
            <p:cNvPr id="22566" name="Object 50"/>
            <p:cNvGraphicFramePr>
              <a:graphicFrameLocks noChangeAspect="1"/>
            </p:cNvGraphicFramePr>
            <p:nvPr/>
          </p:nvGraphicFramePr>
          <p:xfrm>
            <a:off x="3770" y="220"/>
            <a:ext cx="109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8" name="" r:id="rId34" imgW="116205" imgH="122555" progId="Equation.3">
                    <p:embed/>
                  </p:oleObj>
                </mc:Choice>
                <mc:Fallback>
                  <p:oleObj name="" r:id="rId34" imgW="116205" imgH="122555" progId="Equation.3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35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70" y="220"/>
                          <a:ext cx="109" cy="1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7" name="Oval 51"/>
            <p:cNvSpPr/>
            <p:nvPr/>
          </p:nvSpPr>
          <p:spPr>
            <a:xfrm>
              <a:off x="3792" y="334"/>
              <a:ext cx="50" cy="50"/>
            </a:xfrm>
            <a:prstGeom prst="ellipse">
              <a:avLst/>
            </a:prstGeom>
            <a:solidFill>
              <a:srgbClr val="FF505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  <p:grpSp>
        <p:nvGrpSpPr>
          <p:cNvPr id="135229" name="Group 61"/>
          <p:cNvGrpSpPr/>
          <p:nvPr/>
        </p:nvGrpSpPr>
        <p:grpSpPr>
          <a:xfrm>
            <a:off x="4678363" y="742315"/>
            <a:ext cx="173037" cy="304800"/>
            <a:chOff x="2947" y="240"/>
            <a:chExt cx="109" cy="192"/>
          </a:xfrm>
        </p:grpSpPr>
        <p:sp>
          <p:nvSpPr>
            <p:cNvPr id="22564" name="Oval 49"/>
            <p:cNvSpPr/>
            <p:nvPr/>
          </p:nvSpPr>
          <p:spPr>
            <a:xfrm>
              <a:off x="2974" y="382"/>
              <a:ext cx="50" cy="50"/>
            </a:xfrm>
            <a:prstGeom prst="ellipse">
              <a:avLst/>
            </a:prstGeom>
            <a:solidFill>
              <a:srgbClr val="FF505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graphicFrame>
          <p:nvGraphicFramePr>
            <p:cNvPr id="22565" name="Object 60"/>
            <p:cNvGraphicFramePr>
              <a:graphicFrameLocks noChangeAspect="1"/>
            </p:cNvGraphicFramePr>
            <p:nvPr/>
          </p:nvGraphicFramePr>
          <p:xfrm>
            <a:off x="2947" y="240"/>
            <a:ext cx="109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" r:id="rId36" imgW="116205" imgH="122555" progId="Equation.3">
                    <p:embed/>
                  </p:oleObj>
                </mc:Choice>
                <mc:Fallback>
                  <p:oleObj name="" r:id="rId36" imgW="116205" imgH="122555" progId="Equation.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37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47" y="240"/>
                          <a:ext cx="109" cy="1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5231" name="Freeform 63"/>
          <p:cNvSpPr/>
          <p:nvPr/>
        </p:nvSpPr>
        <p:spPr>
          <a:xfrm>
            <a:off x="4800600" y="970915"/>
            <a:ext cx="2895600" cy="69850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1824" h="440">
                <a:moveTo>
                  <a:pt x="0" y="48"/>
                </a:moveTo>
                <a:cubicBezTo>
                  <a:pt x="256" y="244"/>
                  <a:pt x="512" y="440"/>
                  <a:pt x="816" y="432"/>
                </a:cubicBezTo>
                <a:cubicBezTo>
                  <a:pt x="1120" y="424"/>
                  <a:pt x="1472" y="212"/>
                  <a:pt x="1824" y="0"/>
                </a:cubicBezTo>
              </a:path>
            </a:pathLst>
          </a:custGeom>
          <a:noFill/>
          <a:ln w="19050" cap="flat" cmpd="sng">
            <a:solidFill>
              <a:schemeClr val="tx2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2" name="Object 17"/>
          <p:cNvGraphicFramePr>
            <a:graphicFrameLocks noChangeAspect="1"/>
          </p:cNvGraphicFramePr>
          <p:nvPr/>
        </p:nvGraphicFramePr>
        <p:xfrm>
          <a:off x="4851083" y="3855085"/>
          <a:ext cx="1580387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8" imgW="850900" imgH="241300" progId="Equation.3">
                  <p:embed/>
                </p:oleObj>
              </mc:Choice>
              <mc:Fallback>
                <p:oleObj name="" r:id="rId38" imgW="850900" imgH="2413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9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4851083" y="3855085"/>
                        <a:ext cx="1580387" cy="504000"/>
                      </a:xfrm>
                      <a:prstGeom prst="rect">
                        <a:avLst/>
                      </a:prstGeom>
                      <a:solidFill>
                        <a:srgbClr val="00009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518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518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5180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3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5183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4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5184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5186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7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5187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3519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3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3519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4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5194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2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5192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7" grpId="0"/>
      <p:bldP spid="135179" grpId="0"/>
      <p:bldP spid="135180" grpId="0" advAuto="1000" build="p"/>
      <p:bldP spid="135181" grpId="0" advAuto="1000" build="p"/>
      <p:bldP spid="135182" grpId="0" advAuto="1000" build="p"/>
      <p:bldP spid="135183" grpId="0" build="p"/>
      <p:bldP spid="135184" grpId="0" build="p"/>
      <p:bldP spid="135186" grpId="0" advAuto="1000" build="p"/>
      <p:bldP spid="135187" grpId="0" build="p"/>
      <p:bldP spid="135192" grpId="0" build="p"/>
      <p:bldP spid="135194" grpId="0" advAuto="1000" build="p"/>
      <p:bldP spid="135195" grpId="0" build="p"/>
      <p:bldP spid="13519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Text Box 1026"/>
          <p:cNvSpPr txBox="1"/>
          <p:nvPr/>
        </p:nvSpPr>
        <p:spPr>
          <a:xfrm>
            <a:off x="610235" y="714058"/>
            <a:ext cx="596265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楷体_GB2312" pitchFamily="49" charset="-122"/>
              </a:rPr>
              <a:t>注：</a:t>
            </a:r>
            <a:r>
              <a:rPr lang="zh-CN" altLang="en-US" sz="2800" dirty="0">
                <a:ea typeface="楷体_GB2312" pitchFamily="49" charset="-122"/>
              </a:rPr>
              <a:t>两个以上函数也可构成复合函数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4931" name="Text Box 1027"/>
          <p:cNvSpPr txBox="1"/>
          <p:nvPr/>
        </p:nvSpPr>
        <p:spPr>
          <a:xfrm>
            <a:off x="6511925" y="714375"/>
            <a:ext cx="10731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例如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24932" name="Object 1028"/>
          <p:cNvGraphicFramePr>
            <a:graphicFrameLocks noChangeAspect="1"/>
          </p:cNvGraphicFramePr>
          <p:nvPr/>
        </p:nvGraphicFramePr>
        <p:xfrm>
          <a:off x="1651476" y="1236345"/>
          <a:ext cx="1901241" cy="57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889000" imgH="228600" progId="Equation.3">
                  <p:embed/>
                </p:oleObj>
              </mc:Choice>
              <mc:Fallback>
                <p:oleObj name="" r:id="rId1" imgW="889000" imgH="2286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1651476" y="1236345"/>
                        <a:ext cx="1901241" cy="57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3" name="Text Box 1029"/>
          <p:cNvSpPr txBox="1"/>
          <p:nvPr/>
        </p:nvSpPr>
        <p:spPr>
          <a:xfrm>
            <a:off x="362585" y="3233103"/>
            <a:ext cx="3124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可定义复合函数</a:t>
            </a:r>
            <a:r>
              <a:rPr lang="en-US" altLang="zh-CN" sz="2800" dirty="0">
                <a:ea typeface="楷体_GB2312" pitchFamily="49" charset="-122"/>
              </a:rPr>
              <a:t>: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24934" name="Object 1030"/>
          <p:cNvGraphicFramePr>
            <a:graphicFrameLocks noChangeAspect="1"/>
          </p:cNvGraphicFramePr>
          <p:nvPr/>
        </p:nvGraphicFramePr>
        <p:xfrm>
          <a:off x="1651318" y="3874453"/>
          <a:ext cx="1859098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3" imgW="762000" imgH="254000" progId="Equation.3">
                  <p:embed/>
                </p:oleObj>
              </mc:Choice>
              <mc:Fallback>
                <p:oleObj name="" r:id="rId3" imgW="762000" imgH="2540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>
                        <a:grayscl/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1651318" y="3874453"/>
                        <a:ext cx="1859098" cy="64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5" name="Object 1031"/>
          <p:cNvGraphicFramePr>
            <a:graphicFrameLocks noChangeAspect="1"/>
          </p:cNvGraphicFramePr>
          <p:nvPr/>
        </p:nvGraphicFramePr>
        <p:xfrm>
          <a:off x="3628231" y="3910330"/>
          <a:ext cx="1416551" cy="6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5" imgW="711200" imgH="254000" progId="Equation.3">
                  <p:embed/>
                </p:oleObj>
              </mc:Choice>
              <mc:Fallback>
                <p:oleObj name="" r:id="rId5" imgW="711200" imgH="254000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6">
                        <a:grayscl/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3628231" y="3910330"/>
                        <a:ext cx="1416551" cy="61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9" name="Object 1035"/>
          <p:cNvGraphicFramePr>
            <a:graphicFrameLocks noChangeAspect="1"/>
          </p:cNvGraphicFramePr>
          <p:nvPr/>
        </p:nvGraphicFramePr>
        <p:xfrm>
          <a:off x="1651509" y="1932310"/>
          <a:ext cx="2539365" cy="483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7" imgW="1193800" imgH="203200" progId="Equation.3">
                  <p:embed/>
                </p:oleObj>
              </mc:Choice>
              <mc:Fallback>
                <p:oleObj name="" r:id="rId7" imgW="1193800" imgH="2032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8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1651509" y="1932310"/>
                        <a:ext cx="2539365" cy="483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40" name="Object 1036"/>
          <p:cNvGraphicFramePr>
            <a:graphicFrameLocks noChangeAspect="1"/>
          </p:cNvGraphicFramePr>
          <p:nvPr/>
        </p:nvGraphicFramePr>
        <p:xfrm>
          <a:off x="1651318" y="2534603"/>
          <a:ext cx="2783809" cy="57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9" imgW="1270000" imgH="241300" progId="Equation.3">
                  <p:embed/>
                </p:oleObj>
              </mc:Choice>
              <mc:Fallback>
                <p:oleObj name="" r:id="rId9" imgW="1270000" imgH="2413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10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1651318" y="2534603"/>
                        <a:ext cx="2783809" cy="57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41" name="Text Box 1037"/>
          <p:cNvSpPr txBox="1"/>
          <p:nvPr/>
        </p:nvSpPr>
        <p:spPr>
          <a:xfrm>
            <a:off x="362585" y="4738370"/>
            <a:ext cx="8214360" cy="10172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约定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 </a:t>
            </a:r>
            <a:r>
              <a:rPr lang="zh-CN" altLang="en-US" sz="2800" dirty="0">
                <a:ea typeface="楷体_GB2312" pitchFamily="49" charset="-122"/>
              </a:rPr>
              <a:t>为书写</a:t>
            </a:r>
            <a:r>
              <a:rPr lang="zh-CN" altLang="en-US" sz="2800" dirty="0">
                <a:ea typeface="楷体_GB2312" pitchFamily="49" charset="-122"/>
                <a:sym typeface="+mn-ea"/>
              </a:rPr>
              <a:t>简便</a:t>
            </a:r>
            <a:r>
              <a:rPr lang="zh-CN" altLang="en-US" sz="2800" dirty="0">
                <a:ea typeface="楷体_GB2312" pitchFamily="49" charset="-122"/>
              </a:rPr>
              <a:t>，不一定写出其定义域，默</a:t>
            </a:r>
            <a:r>
              <a:rPr lang="zh-CN" altLang="en-US" sz="2800" dirty="0">
                <a:ea typeface="楷体_GB2312" pitchFamily="49" charset="-122"/>
                <a:sym typeface="+mn-ea"/>
              </a:rPr>
              <a:t>认对应</a:t>
            </a:r>
            <a:endParaRPr lang="en-US" altLang="zh-CN" sz="2800" dirty="0">
              <a:ea typeface="楷体_GB2312" pitchFamily="49" charset="-122"/>
            </a:endParaRPr>
          </a:p>
          <a:p>
            <a:pPr marL="0" lvl="0" indent="0" algn="l">
              <a:lnSpc>
                <a:spcPct val="115000"/>
              </a:lnSpc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           </a:t>
            </a:r>
            <a:r>
              <a:rPr lang="zh-CN" altLang="en-US" sz="2800" dirty="0">
                <a:ea typeface="楷体_GB2312" pitchFamily="49" charset="-122"/>
              </a:rPr>
              <a:t>的函数链顺次满足构成复合函数的条件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17240" y="3910330"/>
            <a:ext cx="1727835" cy="647700"/>
          </a:xfrm>
          <a:prstGeom prst="rect">
            <a:avLst/>
          </a:prstGeom>
          <a:solidFill>
            <a:srgbClr val="00009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1045" y="3232150"/>
            <a:ext cx="2454910" cy="521970"/>
          </a:xfrm>
          <a:prstGeom prst="rect">
            <a:avLst/>
          </a:prstGeom>
          <a:noFill/>
          <a:ln w="28575" cmpd="thickThin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咱逆一个吧！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3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1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4941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1">
                                            <p:txEl>
                                              <p:charRg st="28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4941">
                                            <p:txEl>
                                              <p:charRg st="28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/>
      <p:bldP spid="124933" grpId="0"/>
      <p:bldP spid="124941" grpId="0" uiExpand="1" build="p"/>
      <p:bldP spid="2" grpId="0" bldLvl="0" animBg="1"/>
      <p:bldP spid="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44"/>
          <p:cNvSpPr>
            <a:spLocks noGrp="1"/>
          </p:cNvSpPr>
          <p:nvPr>
            <p:ph type="title"/>
          </p:nvPr>
        </p:nvSpPr>
        <p:spPr>
          <a:xfrm>
            <a:off x="609600" y="381000"/>
            <a:ext cx="2743200" cy="5334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olidFill>
                  <a:schemeClr val="tx1"/>
                </a:solidFill>
                <a:ea typeface="楷体_GB2312" pitchFamily="49" charset="-122"/>
              </a:rPr>
              <a:t>3. </a:t>
            </a: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初等函数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65590" name="Text Box 54"/>
          <p:cNvSpPr txBox="1"/>
          <p:nvPr/>
        </p:nvSpPr>
        <p:spPr>
          <a:xfrm>
            <a:off x="539750" y="1019175"/>
            <a:ext cx="3124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(1)  </a:t>
            </a:r>
            <a:r>
              <a:rPr lang="zh-CN" altLang="en-US" sz="2800" dirty="0">
                <a:ea typeface="楷体_GB2312" pitchFamily="49" charset="-122"/>
              </a:rPr>
              <a:t>基本初等函数</a:t>
            </a:r>
            <a:endParaRPr lang="zh-CN" altLang="en-US" sz="2400" dirty="0">
              <a:ea typeface="楷体_GB2312" pitchFamily="49" charset="-122"/>
            </a:endParaRPr>
          </a:p>
        </p:txBody>
      </p:sp>
      <p:sp>
        <p:nvSpPr>
          <p:cNvPr id="65591" name="Text Box 55"/>
          <p:cNvSpPr txBox="1"/>
          <p:nvPr/>
        </p:nvSpPr>
        <p:spPr>
          <a:xfrm>
            <a:off x="539750" y="1600200"/>
            <a:ext cx="1981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幂函数、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5592" name="Text Box 56"/>
          <p:cNvSpPr txBox="1"/>
          <p:nvPr/>
        </p:nvSpPr>
        <p:spPr>
          <a:xfrm>
            <a:off x="1828800" y="1600200"/>
            <a:ext cx="1981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指数函数、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5593" name="Text Box 57"/>
          <p:cNvSpPr txBox="1"/>
          <p:nvPr/>
        </p:nvSpPr>
        <p:spPr>
          <a:xfrm>
            <a:off x="3505200" y="1600200"/>
            <a:ext cx="1981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对数函数、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5594" name="Text Box 58"/>
          <p:cNvSpPr txBox="1"/>
          <p:nvPr/>
        </p:nvSpPr>
        <p:spPr>
          <a:xfrm>
            <a:off x="5181600" y="1600200"/>
            <a:ext cx="1981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三角函数、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5595" name="Text Box 59"/>
          <p:cNvSpPr txBox="1"/>
          <p:nvPr/>
        </p:nvSpPr>
        <p:spPr>
          <a:xfrm>
            <a:off x="6858000" y="1600200"/>
            <a:ext cx="2057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反三角函数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5598" name="Rectangle 62"/>
          <p:cNvSpPr/>
          <p:nvPr/>
        </p:nvSpPr>
        <p:spPr>
          <a:xfrm>
            <a:off x="539750" y="2162175"/>
            <a:ext cx="2438400" cy="533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(2)  </a:t>
            </a:r>
            <a:r>
              <a:rPr lang="zh-CN" altLang="en-US" sz="2800" dirty="0">
                <a:ea typeface="楷体_GB2312" pitchFamily="49" charset="-122"/>
              </a:rPr>
              <a:t>初等函数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5599" name="Text Box 63"/>
          <p:cNvSpPr txBox="1"/>
          <p:nvPr/>
        </p:nvSpPr>
        <p:spPr>
          <a:xfrm>
            <a:off x="539750" y="2709863"/>
            <a:ext cx="4267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由常数及基本初等函数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5600" name="Text Box 64"/>
          <p:cNvSpPr txBox="1"/>
          <p:nvPr/>
        </p:nvSpPr>
        <p:spPr>
          <a:xfrm>
            <a:off x="152400" y="3886200"/>
            <a:ext cx="3886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否则称为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非初等函数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. </a:t>
            </a:r>
            <a:endParaRPr lang="en-US" altLang="zh-CN" sz="28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65601" name="Text Box 65"/>
          <p:cNvSpPr txBox="1"/>
          <p:nvPr/>
        </p:nvSpPr>
        <p:spPr>
          <a:xfrm>
            <a:off x="533400" y="4586288"/>
            <a:ext cx="1295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例如 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,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65612" name="Text Box 76"/>
          <p:cNvSpPr txBox="1"/>
          <p:nvPr/>
        </p:nvSpPr>
        <p:spPr>
          <a:xfrm>
            <a:off x="1905000" y="3305175"/>
            <a:ext cx="4800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并可用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一个式子</a:t>
            </a:r>
            <a:r>
              <a:rPr lang="zh-CN" altLang="en-US" sz="2800" dirty="0">
                <a:ea typeface="楷体_GB2312" pitchFamily="49" charset="-122"/>
              </a:rPr>
              <a:t>表示的函数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65613" name="Text Box 77"/>
          <p:cNvSpPr txBox="1"/>
          <p:nvPr/>
        </p:nvSpPr>
        <p:spPr>
          <a:xfrm>
            <a:off x="4114800" y="2709863"/>
            <a:ext cx="487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经过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有限次</a:t>
            </a:r>
            <a:r>
              <a:rPr lang="zh-CN" altLang="en-US" sz="2800" dirty="0">
                <a:ea typeface="楷体_GB2312" pitchFamily="49" charset="-122"/>
              </a:rPr>
              <a:t>四则运算和复合步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5614" name="Text Box 78"/>
          <p:cNvSpPr txBox="1"/>
          <p:nvPr/>
        </p:nvSpPr>
        <p:spPr>
          <a:xfrm>
            <a:off x="152400" y="3305175"/>
            <a:ext cx="17843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骤所构成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65615" name="Text Box 79"/>
          <p:cNvSpPr txBox="1"/>
          <p:nvPr/>
        </p:nvSpPr>
        <p:spPr>
          <a:xfrm>
            <a:off x="6477000" y="3305175"/>
            <a:ext cx="24955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初等函数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65617" name="Text Box 81"/>
          <p:cNvSpPr txBox="1"/>
          <p:nvPr/>
        </p:nvSpPr>
        <p:spPr>
          <a:xfrm>
            <a:off x="4346575" y="4586605"/>
            <a:ext cx="20497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为初等函数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77975" y="4545965"/>
          <a:ext cx="2622550" cy="598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168400" imgH="266700" progId="Equation.KSEE3">
                  <p:embed/>
                </p:oleObj>
              </mc:Choice>
              <mc:Fallback>
                <p:oleObj name="" r:id="rId1" imgW="1168400" imgH="266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77975" y="4545965"/>
                        <a:ext cx="2622550" cy="598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809365" y="5386070"/>
            <a:ext cx="5163185" cy="521970"/>
          </a:xfrm>
          <a:prstGeom prst="rect">
            <a:avLst/>
          </a:prstGeom>
          <a:noFill/>
          <a:ln w="28575" cmpd="thickThin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请问：分段函数是初等函数吗？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0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90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9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9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59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5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561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615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5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561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90" grpId="0" build="p"/>
      <p:bldP spid="65591" grpId="0" build="p"/>
      <p:bldP spid="65592" grpId="0" build="p"/>
      <p:bldP spid="65593" grpId="0"/>
      <p:bldP spid="65594" grpId="0"/>
      <p:bldP spid="65595" grpId="0"/>
      <p:bldP spid="65598" grpId="0" build="p"/>
      <p:bldP spid="65599" grpId="0"/>
      <p:bldP spid="65600" grpId="0"/>
      <p:bldP spid="65601" grpId="0"/>
      <p:bldP spid="65612" grpId="0"/>
      <p:bldP spid="65613" grpId="0"/>
      <p:bldP spid="65614" grpId="0" advAuto="1000" build="p"/>
      <p:bldP spid="65615" grpId="0" build="p"/>
      <p:bldP spid="65617" grpId="0" build="p"/>
      <p:bldP spid="7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/>
          </p:cNvSpPr>
          <p:nvPr>
            <p:ph type="title"/>
          </p:nvPr>
        </p:nvSpPr>
        <p:spPr>
          <a:xfrm>
            <a:off x="358775" y="457200"/>
            <a:ext cx="3146425" cy="5334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非初等函数举例</a:t>
            </a:r>
            <a:r>
              <a:rPr lang="en-US" altLang="zh-CN" sz="2800" dirty="0">
                <a:solidFill>
                  <a:schemeClr val="tx1"/>
                </a:solidFill>
                <a:ea typeface="楷体_GB2312" pitchFamily="49" charset="-122"/>
              </a:rPr>
              <a:t>:</a:t>
            </a:r>
            <a:endParaRPr lang="en-US" altLang="zh-CN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29027" name="Text Box 3"/>
          <p:cNvSpPr txBox="1"/>
          <p:nvPr/>
        </p:nvSpPr>
        <p:spPr>
          <a:xfrm>
            <a:off x="358775" y="993775"/>
            <a:ext cx="2438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符号函数</a:t>
            </a:r>
            <a:endParaRPr lang="zh-CN" altLang="en-US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1524000" y="2044700"/>
          <a:ext cx="1663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339215" imgH="193040" progId="Equation.3">
                  <p:embed/>
                </p:oleObj>
              </mc:Choice>
              <mc:Fallback>
                <p:oleObj name="" r:id="rId1" imgW="1339215" imgH="19304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524000" y="2044700"/>
                        <a:ext cx="16637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9" name="Text Box 5"/>
          <p:cNvSpPr txBox="1"/>
          <p:nvPr/>
        </p:nvSpPr>
        <p:spPr>
          <a:xfrm>
            <a:off x="4419600" y="1247775"/>
            <a:ext cx="1676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 </a:t>
            </a:r>
            <a:r>
              <a:rPr lang="en-US" altLang="zh-CN" i="1" dirty="0">
                <a:ea typeface="楷体_GB2312" pitchFamily="49" charset="-122"/>
              </a:rPr>
              <a:t>x</a:t>
            </a:r>
            <a:r>
              <a:rPr lang="en-US" altLang="zh-CN" dirty="0">
                <a:ea typeface="楷体_GB2312" pitchFamily="49" charset="-122"/>
              </a:rPr>
              <a:t> &gt; 0</a:t>
            </a:r>
            <a:endParaRPr lang="en-US" altLang="zh-CN" dirty="0">
              <a:ea typeface="楷体_GB2312" pitchFamily="49" charset="-122"/>
            </a:endParaRPr>
          </a:p>
        </p:txBody>
      </p:sp>
      <p:graphicFrame>
        <p:nvGraphicFramePr>
          <p:cNvPr id="129030" name="Object 6"/>
          <p:cNvGraphicFramePr>
            <a:graphicFrameLocks noChangeAspect="1"/>
          </p:cNvGraphicFramePr>
          <p:nvPr/>
        </p:nvGraphicFramePr>
        <p:xfrm>
          <a:off x="3870325" y="1425575"/>
          <a:ext cx="317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193040" imgH="257810" progId="Equation.3">
                  <p:embed/>
                </p:oleObj>
              </mc:Choice>
              <mc:Fallback>
                <p:oleObj name="" r:id="rId3" imgW="193040" imgH="25781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870325" y="1425575"/>
                        <a:ext cx="3175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1" name="Text Box 7"/>
          <p:cNvSpPr txBox="1"/>
          <p:nvPr/>
        </p:nvSpPr>
        <p:spPr>
          <a:xfrm>
            <a:off x="4419600" y="1831975"/>
            <a:ext cx="1676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 </a:t>
            </a:r>
            <a:r>
              <a:rPr lang="en-US" altLang="zh-CN" i="1" dirty="0">
                <a:ea typeface="楷体_GB2312" pitchFamily="49" charset="-122"/>
              </a:rPr>
              <a:t>x</a:t>
            </a:r>
            <a:r>
              <a:rPr lang="en-US" altLang="zh-CN" dirty="0">
                <a:ea typeface="楷体_GB2312" pitchFamily="49" charset="-122"/>
              </a:rPr>
              <a:t> = 0</a:t>
            </a:r>
            <a:endParaRPr lang="en-US" altLang="zh-CN" dirty="0">
              <a:ea typeface="楷体_GB2312" pitchFamily="49" charset="-122"/>
            </a:endParaRPr>
          </a:p>
        </p:txBody>
      </p:sp>
      <p:graphicFrame>
        <p:nvGraphicFramePr>
          <p:cNvPr id="129032" name="Object 8"/>
          <p:cNvGraphicFramePr>
            <a:graphicFrameLocks noChangeAspect="1"/>
          </p:cNvGraphicFramePr>
          <p:nvPr/>
        </p:nvGraphicFramePr>
        <p:xfrm>
          <a:off x="3783013" y="1997075"/>
          <a:ext cx="368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" r:id="rId5" imgW="244475" imgH="257810" progId="Equation.3">
                  <p:embed/>
                </p:oleObj>
              </mc:Choice>
              <mc:Fallback>
                <p:oleObj name="" r:id="rId5" imgW="244475" imgH="257810" progId="Equation.3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83013" y="1997075"/>
                        <a:ext cx="3683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Text Box 9"/>
          <p:cNvSpPr txBox="1"/>
          <p:nvPr/>
        </p:nvSpPr>
        <p:spPr>
          <a:xfrm>
            <a:off x="4419600" y="2316163"/>
            <a:ext cx="16764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 </a:t>
            </a:r>
            <a:r>
              <a:rPr lang="en-US" altLang="zh-CN" i="1" dirty="0">
                <a:ea typeface="楷体_GB2312" pitchFamily="49" charset="-122"/>
              </a:rPr>
              <a:t>x</a:t>
            </a:r>
            <a:r>
              <a:rPr lang="en-US" altLang="zh-CN" dirty="0">
                <a:ea typeface="楷体_GB2312" pitchFamily="49" charset="-122"/>
              </a:rPr>
              <a:t> &lt; 0</a:t>
            </a:r>
            <a:endParaRPr lang="en-US" altLang="zh-CN" dirty="0">
              <a:ea typeface="楷体_GB2312" pitchFamily="49" charset="-122"/>
            </a:endParaRPr>
          </a:p>
        </p:txBody>
      </p:sp>
      <p:graphicFrame>
        <p:nvGraphicFramePr>
          <p:cNvPr id="129034" name="Object 10"/>
          <p:cNvGraphicFramePr>
            <a:graphicFrameLocks noChangeAspect="1"/>
          </p:cNvGraphicFramePr>
          <p:nvPr/>
        </p:nvGraphicFramePr>
        <p:xfrm>
          <a:off x="3625850" y="2473325"/>
          <a:ext cx="584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" r:id="rId7" imgW="418465" imgH="257810" progId="Equation.3">
                  <p:embed/>
                </p:oleObj>
              </mc:Choice>
              <mc:Fallback>
                <p:oleObj name="" r:id="rId7" imgW="418465" imgH="257810" progId="Equation.3">
                  <p:embed/>
                  <p:pic>
                    <p:nvPicPr>
                      <p:cNvPr id="0" name="图片 325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625850" y="2473325"/>
                        <a:ext cx="5842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9035" name="Group 11"/>
          <p:cNvGrpSpPr/>
          <p:nvPr/>
        </p:nvGrpSpPr>
        <p:grpSpPr>
          <a:xfrm>
            <a:off x="6132513" y="1350963"/>
            <a:ext cx="2192337" cy="1468437"/>
            <a:chOff x="3863" y="851"/>
            <a:chExt cx="1381" cy="925"/>
          </a:xfrm>
        </p:grpSpPr>
        <p:sp>
          <p:nvSpPr>
            <p:cNvPr id="25672" name="Line 12"/>
            <p:cNvSpPr/>
            <p:nvPr/>
          </p:nvSpPr>
          <p:spPr>
            <a:xfrm>
              <a:off x="3863" y="1354"/>
              <a:ext cx="1381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5673" name="Line 13"/>
            <p:cNvSpPr/>
            <p:nvPr/>
          </p:nvSpPr>
          <p:spPr>
            <a:xfrm flipV="1">
              <a:off x="4515" y="855"/>
              <a:ext cx="1" cy="92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graphicFrame>
          <p:nvGraphicFramePr>
            <p:cNvPr id="25674" name="Object 14"/>
            <p:cNvGraphicFramePr>
              <a:graphicFrameLocks noChangeAspect="1"/>
            </p:cNvGraphicFramePr>
            <p:nvPr/>
          </p:nvGraphicFramePr>
          <p:xfrm>
            <a:off x="5063" y="142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" name="" r:id="rId9" imgW="116205" imgH="122555" progId="Equation.3">
                    <p:embed/>
                  </p:oleObj>
                </mc:Choice>
                <mc:Fallback>
                  <p:oleObj name="" r:id="rId9" imgW="116205" imgH="122555" progId="Equation.3">
                    <p:embed/>
                    <p:pic>
                      <p:nvPicPr>
                        <p:cNvPr id="0" name="图片 3245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063" y="142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75" name="Object 15"/>
            <p:cNvGraphicFramePr>
              <a:graphicFrameLocks noChangeAspect="1"/>
            </p:cNvGraphicFramePr>
            <p:nvPr/>
          </p:nvGraphicFramePr>
          <p:xfrm>
            <a:off x="4320" y="851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0" name="" r:id="rId11" imgW="128905" imgH="186690" progId="Equation.3">
                    <p:embed/>
                  </p:oleObj>
                </mc:Choice>
                <mc:Fallback>
                  <p:oleObj name="" r:id="rId11" imgW="128905" imgH="186690" progId="Equation.3">
                    <p:embed/>
                    <p:pic>
                      <p:nvPicPr>
                        <p:cNvPr id="0" name="图片 3239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20" y="851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76" name="Object 16"/>
            <p:cNvGraphicFramePr>
              <a:graphicFrameLocks noChangeAspect="1"/>
            </p:cNvGraphicFramePr>
            <p:nvPr/>
          </p:nvGraphicFramePr>
          <p:xfrm>
            <a:off x="4320" y="1360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2" name="" r:id="rId13" imgW="186690" imgH="193040" progId="Equation.3">
                    <p:embed/>
                  </p:oleObj>
                </mc:Choice>
                <mc:Fallback>
                  <p:oleObj name="" r:id="rId13" imgW="186690" imgH="193040" progId="Equation.3">
                    <p:embed/>
                    <p:pic>
                      <p:nvPicPr>
                        <p:cNvPr id="0" name="图片 3251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20" y="1360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9041" name="Oval 17"/>
          <p:cNvSpPr/>
          <p:nvPr/>
        </p:nvSpPr>
        <p:spPr>
          <a:xfrm>
            <a:off x="7132638" y="2116138"/>
            <a:ext cx="71437" cy="71437"/>
          </a:xfrm>
          <a:prstGeom prst="ellipse">
            <a:avLst/>
          </a:prstGeom>
          <a:solidFill>
            <a:srgbClr val="66FF66"/>
          </a:solidFill>
          <a:ln w="9525" cap="flat" cmpd="sng">
            <a:solidFill>
              <a:srgbClr val="66FF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pSp>
        <p:nvGrpSpPr>
          <p:cNvPr id="129042" name="Group 18"/>
          <p:cNvGrpSpPr/>
          <p:nvPr/>
        </p:nvGrpSpPr>
        <p:grpSpPr>
          <a:xfrm>
            <a:off x="7005638" y="1557338"/>
            <a:ext cx="954087" cy="304800"/>
            <a:chOff x="4413" y="981"/>
            <a:chExt cx="601" cy="192"/>
          </a:xfrm>
        </p:grpSpPr>
        <p:grpSp>
          <p:nvGrpSpPr>
            <p:cNvPr id="25668" name="Group 19"/>
            <p:cNvGrpSpPr/>
            <p:nvPr/>
          </p:nvGrpSpPr>
          <p:grpSpPr>
            <a:xfrm>
              <a:off x="4500" y="1071"/>
              <a:ext cx="514" cy="33"/>
              <a:chOff x="4445" y="1614"/>
              <a:chExt cx="643" cy="41"/>
            </a:xfrm>
          </p:grpSpPr>
          <p:sp>
            <p:nvSpPr>
              <p:cNvPr id="25670" name="Line 20"/>
              <p:cNvSpPr/>
              <p:nvPr/>
            </p:nvSpPr>
            <p:spPr>
              <a:xfrm>
                <a:off x="4464" y="1632"/>
                <a:ext cx="624" cy="0"/>
              </a:xfrm>
              <a:prstGeom prst="line">
                <a:avLst/>
              </a:prstGeom>
              <a:ln w="19050" cap="flat" cmpd="sng">
                <a:solidFill>
                  <a:srgbClr val="66FF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71" name="Oval 21"/>
              <p:cNvSpPr/>
              <p:nvPr/>
            </p:nvSpPr>
            <p:spPr>
              <a:xfrm>
                <a:off x="4445" y="1614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5669" name="Object 22"/>
            <p:cNvGraphicFramePr>
              <a:graphicFrameLocks noChangeAspect="1"/>
            </p:cNvGraphicFramePr>
            <p:nvPr/>
          </p:nvGraphicFramePr>
          <p:xfrm>
            <a:off x="4413" y="981"/>
            <a:ext cx="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1" name="" r:id="rId15" imgW="51435" imgH="186690" progId="Equation.3">
                    <p:embed/>
                  </p:oleObj>
                </mc:Choice>
                <mc:Fallback>
                  <p:oleObj name="" r:id="rId15" imgW="51435" imgH="186690" progId="Equation.3">
                    <p:embed/>
                    <p:pic>
                      <p:nvPicPr>
                        <p:cNvPr id="0" name="图片 3240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13" y="981"/>
                          <a:ext cx="88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9047" name="Group 23"/>
          <p:cNvGrpSpPr/>
          <p:nvPr/>
        </p:nvGrpSpPr>
        <p:grpSpPr>
          <a:xfrm>
            <a:off x="6375400" y="2409825"/>
            <a:ext cx="1300163" cy="304800"/>
            <a:chOff x="4016" y="1518"/>
            <a:chExt cx="819" cy="192"/>
          </a:xfrm>
        </p:grpSpPr>
        <p:grpSp>
          <p:nvGrpSpPr>
            <p:cNvPr id="25664" name="Group 24"/>
            <p:cNvGrpSpPr/>
            <p:nvPr/>
          </p:nvGrpSpPr>
          <p:grpSpPr>
            <a:xfrm>
              <a:off x="4016" y="1607"/>
              <a:ext cx="516" cy="33"/>
              <a:chOff x="3840" y="2285"/>
              <a:chExt cx="646" cy="41"/>
            </a:xfrm>
          </p:grpSpPr>
          <p:sp>
            <p:nvSpPr>
              <p:cNvPr id="25666" name="Line 25"/>
              <p:cNvSpPr/>
              <p:nvPr/>
            </p:nvSpPr>
            <p:spPr>
              <a:xfrm>
                <a:off x="3840" y="2304"/>
                <a:ext cx="624" cy="0"/>
              </a:xfrm>
              <a:prstGeom prst="line">
                <a:avLst/>
              </a:prstGeom>
              <a:ln w="19050" cap="flat" cmpd="sng">
                <a:solidFill>
                  <a:srgbClr val="66FF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67" name="Oval 26"/>
              <p:cNvSpPr/>
              <p:nvPr/>
            </p:nvSpPr>
            <p:spPr>
              <a:xfrm>
                <a:off x="4445" y="2285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5665" name="Object 27"/>
            <p:cNvGraphicFramePr>
              <a:graphicFrameLocks noChangeAspect="1"/>
            </p:cNvGraphicFramePr>
            <p:nvPr/>
          </p:nvGraphicFramePr>
          <p:xfrm>
            <a:off x="4579" y="1518"/>
            <a:ext cx="25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8" name="" r:id="rId17" imgW="276860" imgH="186690" progId="Equation.3">
                    <p:embed/>
                  </p:oleObj>
                </mc:Choice>
                <mc:Fallback>
                  <p:oleObj name="" r:id="rId17" imgW="276860" imgH="186690" progId="Equation.3">
                    <p:embed/>
                    <p:pic>
                      <p:nvPicPr>
                        <p:cNvPr id="0" name="图片 3247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79" y="1518"/>
                          <a:ext cx="256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9052" name="Text Box 28"/>
          <p:cNvSpPr txBox="1"/>
          <p:nvPr/>
        </p:nvSpPr>
        <p:spPr>
          <a:xfrm>
            <a:off x="358775" y="2862263"/>
            <a:ext cx="2133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取整函数</a:t>
            </a:r>
            <a:endParaRPr lang="zh-CN" altLang="en-US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29053" name="Object 29"/>
          <p:cNvGraphicFramePr>
            <a:graphicFrameLocks noChangeAspect="1"/>
          </p:cNvGraphicFramePr>
          <p:nvPr/>
        </p:nvGraphicFramePr>
        <p:xfrm>
          <a:off x="1422400" y="3505200"/>
          <a:ext cx="1016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" r:id="rId19" imgW="791845" imgH="257810" progId="Equation.3">
                  <p:embed/>
                </p:oleObj>
              </mc:Choice>
              <mc:Fallback>
                <p:oleObj name="" r:id="rId19" imgW="791845" imgH="257810" progId="Equation.3">
                  <p:embed/>
                  <p:pic>
                    <p:nvPicPr>
                      <p:cNvPr id="0" name="图片 3237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422400" y="3505200"/>
                        <a:ext cx="10160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4" name="Text Box 30"/>
          <p:cNvSpPr txBox="1"/>
          <p:nvPr/>
        </p:nvSpPr>
        <p:spPr>
          <a:xfrm>
            <a:off x="3200400" y="3395663"/>
            <a:ext cx="114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9055" name="Object 31"/>
          <p:cNvGraphicFramePr>
            <a:graphicFrameLocks noChangeAspect="1"/>
          </p:cNvGraphicFramePr>
          <p:nvPr/>
        </p:nvGraphicFramePr>
        <p:xfrm>
          <a:off x="3733800" y="3538538"/>
          <a:ext cx="2832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" r:id="rId21" imgW="2318385" imgH="257810" progId="Equation.3">
                  <p:embed/>
                </p:oleObj>
              </mc:Choice>
              <mc:Fallback>
                <p:oleObj name="" r:id="rId21" imgW="2318385" imgH="257810" progId="Equation.3">
                  <p:embed/>
                  <p:pic>
                    <p:nvPicPr>
                      <p:cNvPr id="0" name="图片 3248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33800" y="3538538"/>
                        <a:ext cx="28321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6" name="Object 32"/>
          <p:cNvGraphicFramePr>
            <a:graphicFrameLocks noChangeAspect="1"/>
          </p:cNvGraphicFramePr>
          <p:nvPr/>
        </p:nvGraphicFramePr>
        <p:xfrm>
          <a:off x="2509838" y="3581400"/>
          <a:ext cx="673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" r:id="rId23" imgW="502285" imgH="193040" progId="Equation.3">
                  <p:embed/>
                </p:oleObj>
              </mc:Choice>
              <mc:Fallback>
                <p:oleObj name="" r:id="rId23" imgW="502285" imgH="193040" progId="Equation.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509838" y="3581400"/>
                        <a:ext cx="6731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9057" name="Group 33"/>
          <p:cNvGrpSpPr/>
          <p:nvPr/>
        </p:nvGrpSpPr>
        <p:grpSpPr>
          <a:xfrm>
            <a:off x="1689100" y="4181475"/>
            <a:ext cx="3092450" cy="1793875"/>
            <a:chOff x="1632" y="2640"/>
            <a:chExt cx="1948" cy="1130"/>
          </a:xfrm>
        </p:grpSpPr>
        <p:sp>
          <p:nvSpPr>
            <p:cNvPr id="25659" name="Line 34"/>
            <p:cNvSpPr/>
            <p:nvPr/>
          </p:nvSpPr>
          <p:spPr>
            <a:xfrm>
              <a:off x="1632" y="3350"/>
              <a:ext cx="1916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5660" name="Line 35"/>
            <p:cNvSpPr/>
            <p:nvPr/>
          </p:nvSpPr>
          <p:spPr>
            <a:xfrm flipV="1">
              <a:off x="2285" y="2640"/>
              <a:ext cx="1" cy="113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graphicFrame>
          <p:nvGraphicFramePr>
            <p:cNvPr id="25661" name="Object 36"/>
            <p:cNvGraphicFramePr>
              <a:graphicFrameLocks noChangeAspect="1"/>
            </p:cNvGraphicFramePr>
            <p:nvPr/>
          </p:nvGraphicFramePr>
          <p:xfrm>
            <a:off x="3444" y="3408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2" name="" r:id="rId25" imgW="116205" imgH="122555" progId="Equation.3">
                    <p:embed/>
                  </p:oleObj>
                </mc:Choice>
                <mc:Fallback>
                  <p:oleObj name="" r:id="rId25" imgW="116205" imgH="122555" progId="Equation.3">
                    <p:embed/>
                    <p:pic>
                      <p:nvPicPr>
                        <p:cNvPr id="0" name="图片 3241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44" y="3408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2" name="Object 37"/>
            <p:cNvGraphicFramePr>
              <a:graphicFrameLocks noChangeAspect="1"/>
            </p:cNvGraphicFramePr>
            <p:nvPr/>
          </p:nvGraphicFramePr>
          <p:xfrm>
            <a:off x="2086" y="2656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3" name="" r:id="rId27" imgW="128905" imgH="186690" progId="Equation.3">
                    <p:embed/>
                  </p:oleObj>
                </mc:Choice>
                <mc:Fallback>
                  <p:oleObj name="" r:id="rId27" imgW="128905" imgH="186690" progId="Equation.3">
                    <p:embed/>
                    <p:pic>
                      <p:nvPicPr>
                        <p:cNvPr id="0" name="图片 3242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86" y="2656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3" name="Object 38"/>
            <p:cNvGraphicFramePr>
              <a:graphicFrameLocks noChangeAspect="1"/>
            </p:cNvGraphicFramePr>
            <p:nvPr/>
          </p:nvGraphicFramePr>
          <p:xfrm>
            <a:off x="2112" y="3349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9" name="" r:id="rId29" imgW="186690" imgH="193040" progId="Equation.3">
                    <p:embed/>
                  </p:oleObj>
                </mc:Choice>
                <mc:Fallback>
                  <p:oleObj name="" r:id="rId29" imgW="186690" imgH="193040" progId="Equation.3">
                    <p:embed/>
                    <p:pic>
                      <p:nvPicPr>
                        <p:cNvPr id="0" name="图片 3238"/>
                        <p:cNvPicPr/>
                        <p:nvPr/>
                      </p:nvPicPr>
                      <p:blipFill>
                        <a:blip r:embed="rId3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12" y="3349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9068" name="Group 44"/>
          <p:cNvGrpSpPr/>
          <p:nvPr/>
        </p:nvGrpSpPr>
        <p:grpSpPr>
          <a:xfrm>
            <a:off x="3794125" y="4181475"/>
            <a:ext cx="485775" cy="1446213"/>
            <a:chOff x="2958" y="2640"/>
            <a:chExt cx="306" cy="911"/>
          </a:xfrm>
        </p:grpSpPr>
        <p:grpSp>
          <p:nvGrpSpPr>
            <p:cNvPr id="25653" name="Group 45"/>
            <p:cNvGrpSpPr/>
            <p:nvPr/>
          </p:nvGrpSpPr>
          <p:grpSpPr>
            <a:xfrm>
              <a:off x="2969" y="2640"/>
              <a:ext cx="225" cy="33"/>
              <a:chOff x="2400" y="3511"/>
              <a:chExt cx="281" cy="41"/>
            </a:xfrm>
          </p:grpSpPr>
          <p:sp>
            <p:nvSpPr>
              <p:cNvPr id="25657" name="Line 46"/>
              <p:cNvSpPr/>
              <p:nvPr/>
            </p:nvSpPr>
            <p:spPr>
              <a:xfrm>
                <a:off x="2400" y="3530"/>
                <a:ext cx="272" cy="0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58" name="Oval 47"/>
              <p:cNvSpPr/>
              <p:nvPr/>
            </p:nvSpPr>
            <p:spPr>
              <a:xfrm>
                <a:off x="2640" y="3511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5654" name="Object 48"/>
            <p:cNvGraphicFramePr>
              <a:graphicFrameLocks noChangeAspect="1"/>
            </p:cNvGraphicFramePr>
            <p:nvPr/>
          </p:nvGraphicFramePr>
          <p:xfrm>
            <a:off x="3135" y="3368"/>
            <a:ext cx="129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4" name="" r:id="rId31" imgW="116205" imgH="186690" progId="Equation.3">
                    <p:embed/>
                  </p:oleObj>
                </mc:Choice>
                <mc:Fallback>
                  <p:oleObj name="" r:id="rId31" imgW="116205" imgH="186690" progId="Equation.3">
                    <p:embed/>
                    <p:pic>
                      <p:nvPicPr>
                        <p:cNvPr id="0" name="图片 3243"/>
                        <p:cNvPicPr/>
                        <p:nvPr/>
                      </p:nvPicPr>
                      <p:blipFill>
                        <a:blip r:embed="rId3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35" y="3368"/>
                          <a:ext cx="129" cy="1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55" name="Line 49"/>
            <p:cNvSpPr/>
            <p:nvPr/>
          </p:nvSpPr>
          <p:spPr>
            <a:xfrm>
              <a:off x="3187" y="2678"/>
              <a:ext cx="0" cy="6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5656" name="Line 50"/>
            <p:cNvSpPr/>
            <p:nvPr/>
          </p:nvSpPr>
          <p:spPr>
            <a:xfrm>
              <a:off x="2958" y="2668"/>
              <a:ext cx="0" cy="6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129075" name="Group 51"/>
          <p:cNvGrpSpPr/>
          <p:nvPr/>
        </p:nvGrpSpPr>
        <p:grpSpPr>
          <a:xfrm>
            <a:off x="2143125" y="4992688"/>
            <a:ext cx="603250" cy="712787"/>
            <a:chOff x="1918" y="3151"/>
            <a:chExt cx="380" cy="449"/>
          </a:xfrm>
        </p:grpSpPr>
        <p:graphicFrame>
          <p:nvGraphicFramePr>
            <p:cNvPr id="25649" name="Object 52"/>
            <p:cNvGraphicFramePr>
              <a:graphicFrameLocks noChangeAspect="1"/>
            </p:cNvGraphicFramePr>
            <p:nvPr/>
          </p:nvGraphicFramePr>
          <p:xfrm>
            <a:off x="1918" y="3151"/>
            <a:ext cx="242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5" name="" r:id="rId33" imgW="276860" imgH="186690" progId="Equation.3">
                    <p:embed/>
                  </p:oleObj>
                </mc:Choice>
                <mc:Fallback>
                  <p:oleObj name="" r:id="rId33" imgW="276860" imgH="186690" progId="Equation.3">
                    <p:embed/>
                    <p:pic>
                      <p:nvPicPr>
                        <p:cNvPr id="0" name="图片 3244"/>
                        <p:cNvPicPr/>
                        <p:nvPr/>
                      </p:nvPicPr>
                      <p:blipFill>
                        <a:blip r:embed="rId3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918" y="3151"/>
                          <a:ext cx="242" cy="1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650" name="Group 53"/>
            <p:cNvGrpSpPr/>
            <p:nvPr/>
          </p:nvGrpSpPr>
          <p:grpSpPr>
            <a:xfrm>
              <a:off x="2073" y="3567"/>
              <a:ext cx="225" cy="33"/>
              <a:chOff x="2400" y="3511"/>
              <a:chExt cx="281" cy="41"/>
            </a:xfrm>
          </p:grpSpPr>
          <p:sp>
            <p:nvSpPr>
              <p:cNvPr id="25651" name="Line 54"/>
              <p:cNvSpPr/>
              <p:nvPr/>
            </p:nvSpPr>
            <p:spPr>
              <a:xfrm>
                <a:off x="2400" y="3530"/>
                <a:ext cx="272" cy="0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52" name="Oval 55"/>
              <p:cNvSpPr/>
              <p:nvPr/>
            </p:nvSpPr>
            <p:spPr>
              <a:xfrm>
                <a:off x="2640" y="3511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</p:grpSp>
      </p:grpSp>
      <p:sp>
        <p:nvSpPr>
          <p:cNvPr id="129080" name="AutoShape 56"/>
          <p:cNvSpPr/>
          <p:nvPr/>
        </p:nvSpPr>
        <p:spPr>
          <a:xfrm>
            <a:off x="3352800" y="1524000"/>
            <a:ext cx="152400" cy="1219200"/>
          </a:xfrm>
          <a:prstGeom prst="leftBrace">
            <a:avLst>
              <a:gd name="adj1" fmla="val 66666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pSp>
        <p:nvGrpSpPr>
          <p:cNvPr id="129081" name="Group 57"/>
          <p:cNvGrpSpPr/>
          <p:nvPr/>
        </p:nvGrpSpPr>
        <p:grpSpPr>
          <a:xfrm>
            <a:off x="1708150" y="4992688"/>
            <a:ext cx="703263" cy="1017587"/>
            <a:chOff x="1644" y="3151"/>
            <a:chExt cx="443" cy="641"/>
          </a:xfrm>
        </p:grpSpPr>
        <p:sp>
          <p:nvSpPr>
            <p:cNvPr id="25642" name="Line 58"/>
            <p:cNvSpPr/>
            <p:nvPr/>
          </p:nvSpPr>
          <p:spPr>
            <a:xfrm>
              <a:off x="2073" y="3350"/>
              <a:ext cx="0" cy="44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grpSp>
          <p:nvGrpSpPr>
            <p:cNvPr id="25643" name="Group 59"/>
            <p:cNvGrpSpPr/>
            <p:nvPr/>
          </p:nvGrpSpPr>
          <p:grpSpPr>
            <a:xfrm>
              <a:off x="1644" y="3151"/>
              <a:ext cx="443" cy="641"/>
              <a:chOff x="1644" y="3151"/>
              <a:chExt cx="443" cy="641"/>
            </a:xfrm>
          </p:grpSpPr>
          <p:graphicFrame>
            <p:nvGraphicFramePr>
              <p:cNvPr id="25644" name="Object 60"/>
              <p:cNvGraphicFramePr>
                <a:graphicFrameLocks noChangeAspect="1"/>
              </p:cNvGraphicFramePr>
              <p:nvPr/>
            </p:nvGraphicFramePr>
            <p:xfrm>
              <a:off x="1644" y="3151"/>
              <a:ext cx="280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6" name="" r:id="rId35" imgW="321945" imgH="186690" progId="Equation.3">
                      <p:embed/>
                    </p:oleObj>
                  </mc:Choice>
                  <mc:Fallback>
                    <p:oleObj name="" r:id="rId35" imgW="321945" imgH="186690" progId="Equation.3">
                      <p:embed/>
                      <p:pic>
                        <p:nvPicPr>
                          <p:cNvPr id="0" name="图片 3255"/>
                          <p:cNvPicPr/>
                          <p:nvPr/>
                        </p:nvPicPr>
                        <p:blipFill>
                          <a:blip r:embed="rId36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644" y="3151"/>
                            <a:ext cx="280" cy="18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5645" name="Group 61"/>
              <p:cNvGrpSpPr/>
              <p:nvPr/>
            </p:nvGrpSpPr>
            <p:grpSpPr>
              <a:xfrm>
                <a:off x="1862" y="3759"/>
                <a:ext cx="225" cy="33"/>
                <a:chOff x="2400" y="3511"/>
                <a:chExt cx="281" cy="41"/>
              </a:xfrm>
            </p:grpSpPr>
            <p:sp>
              <p:nvSpPr>
                <p:cNvPr id="25647" name="Line 62"/>
                <p:cNvSpPr/>
                <p:nvPr/>
              </p:nvSpPr>
              <p:spPr>
                <a:xfrm>
                  <a:off x="2400" y="3530"/>
                  <a:ext cx="272" cy="0"/>
                </a:xfrm>
                <a:prstGeom prst="line">
                  <a:avLst/>
                </a:prstGeom>
                <a:ln w="19050" cap="flat" cmpd="sng">
                  <a:solidFill>
                    <a:schemeClr val="accent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5648" name="Oval 63"/>
                <p:cNvSpPr/>
                <p:nvPr/>
              </p:nvSpPr>
              <p:spPr>
                <a:xfrm>
                  <a:off x="2640" y="3511"/>
                  <a:ext cx="41" cy="41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>
                  <a:solidFill>
                    <a:schemeClr val="accent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kumimoji="1"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kumimoji="1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>
                    <a:spcBef>
                      <a:spcPct val="0"/>
                    </a:spcBef>
                    <a:buNone/>
                  </a:pPr>
                  <a:endParaRPr lang="zh-CN" altLang="en-US" sz="2800" dirty="0">
                    <a:ea typeface="楷体_GB2312" pitchFamily="49" charset="-122"/>
                  </a:endParaRPr>
                </a:p>
              </p:txBody>
            </p:sp>
          </p:grpSp>
          <p:sp>
            <p:nvSpPr>
              <p:cNvPr id="25646" name="Line 64"/>
              <p:cNvSpPr/>
              <p:nvPr/>
            </p:nvSpPr>
            <p:spPr>
              <a:xfrm>
                <a:off x="1863" y="3355"/>
                <a:ext cx="0" cy="43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29089" name="Group 65"/>
          <p:cNvGrpSpPr/>
          <p:nvPr/>
        </p:nvGrpSpPr>
        <p:grpSpPr>
          <a:xfrm>
            <a:off x="3429000" y="4548188"/>
            <a:ext cx="469900" cy="1089025"/>
            <a:chOff x="2728" y="2871"/>
            <a:chExt cx="296" cy="686"/>
          </a:xfrm>
        </p:grpSpPr>
        <p:sp>
          <p:nvSpPr>
            <p:cNvPr id="25637" name="Line 66"/>
            <p:cNvSpPr/>
            <p:nvPr/>
          </p:nvSpPr>
          <p:spPr>
            <a:xfrm>
              <a:off x="2728" y="2889"/>
              <a:ext cx="0" cy="46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grpSp>
          <p:nvGrpSpPr>
            <p:cNvPr id="25638" name="Group 67"/>
            <p:cNvGrpSpPr/>
            <p:nvPr/>
          </p:nvGrpSpPr>
          <p:grpSpPr>
            <a:xfrm>
              <a:off x="2746" y="2871"/>
              <a:ext cx="225" cy="33"/>
              <a:chOff x="2400" y="3511"/>
              <a:chExt cx="281" cy="41"/>
            </a:xfrm>
          </p:grpSpPr>
          <p:sp>
            <p:nvSpPr>
              <p:cNvPr id="25640" name="Line 68"/>
              <p:cNvSpPr/>
              <p:nvPr/>
            </p:nvSpPr>
            <p:spPr>
              <a:xfrm>
                <a:off x="2400" y="3530"/>
                <a:ext cx="272" cy="0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41" name="Oval 69"/>
              <p:cNvSpPr/>
              <p:nvPr/>
            </p:nvSpPr>
            <p:spPr>
              <a:xfrm>
                <a:off x="2640" y="3511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5639" name="Object 70"/>
            <p:cNvGraphicFramePr>
              <a:graphicFrameLocks noChangeAspect="1"/>
            </p:cNvGraphicFramePr>
            <p:nvPr/>
          </p:nvGraphicFramePr>
          <p:xfrm>
            <a:off x="2910" y="3368"/>
            <a:ext cx="114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3" name="" r:id="rId37" imgW="90170" imgH="193040" progId="Equation.3">
                    <p:embed/>
                  </p:oleObj>
                </mc:Choice>
                <mc:Fallback>
                  <p:oleObj name="" r:id="rId37" imgW="90170" imgH="193040" progId="Equation.3">
                    <p:embed/>
                    <p:pic>
                      <p:nvPicPr>
                        <p:cNvPr id="0" name="图片 3252"/>
                        <p:cNvPicPr/>
                        <p:nvPr/>
                      </p:nvPicPr>
                      <p:blipFill>
                        <a:blip r:embed="rId3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10" y="3368"/>
                          <a:ext cx="114" cy="1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9095" name="Group 71"/>
          <p:cNvGrpSpPr/>
          <p:nvPr/>
        </p:nvGrpSpPr>
        <p:grpSpPr>
          <a:xfrm>
            <a:off x="3059113" y="4913313"/>
            <a:ext cx="457200" cy="693737"/>
            <a:chOff x="2495" y="3101"/>
            <a:chExt cx="288" cy="437"/>
          </a:xfrm>
        </p:grpSpPr>
        <p:grpSp>
          <p:nvGrpSpPr>
            <p:cNvPr id="25632" name="Group 72"/>
            <p:cNvGrpSpPr/>
            <p:nvPr/>
          </p:nvGrpSpPr>
          <p:grpSpPr>
            <a:xfrm>
              <a:off x="2515" y="3101"/>
              <a:ext cx="225" cy="33"/>
              <a:chOff x="2400" y="3511"/>
              <a:chExt cx="281" cy="41"/>
            </a:xfrm>
          </p:grpSpPr>
          <p:sp>
            <p:nvSpPr>
              <p:cNvPr id="25635" name="Line 73"/>
              <p:cNvSpPr/>
              <p:nvPr/>
            </p:nvSpPr>
            <p:spPr>
              <a:xfrm>
                <a:off x="2400" y="3530"/>
                <a:ext cx="272" cy="0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36" name="Oval 74"/>
              <p:cNvSpPr/>
              <p:nvPr/>
            </p:nvSpPr>
            <p:spPr>
              <a:xfrm>
                <a:off x="2640" y="3511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5633" name="Object 75"/>
            <p:cNvGraphicFramePr>
              <a:graphicFrameLocks noChangeAspect="1"/>
            </p:cNvGraphicFramePr>
            <p:nvPr/>
          </p:nvGraphicFramePr>
          <p:xfrm>
            <a:off x="2664" y="3368"/>
            <a:ext cx="119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" name="" r:id="rId39" imgW="116205" imgH="186690" progId="Equation.3">
                    <p:embed/>
                  </p:oleObj>
                </mc:Choice>
                <mc:Fallback>
                  <p:oleObj name="" r:id="rId39" imgW="116205" imgH="186690" progId="Equation.3">
                    <p:embed/>
                    <p:pic>
                      <p:nvPicPr>
                        <p:cNvPr id="0" name="图片 3256"/>
                        <p:cNvPicPr/>
                        <p:nvPr/>
                      </p:nvPicPr>
                      <p:blipFill>
                        <a:blip r:embed="rId4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664" y="3368"/>
                          <a:ext cx="119" cy="17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4" name="Line 76"/>
            <p:cNvSpPr/>
            <p:nvPr/>
          </p:nvSpPr>
          <p:spPr>
            <a:xfrm>
              <a:off x="2495" y="3111"/>
              <a:ext cx="0" cy="23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129063" name="Group 39"/>
          <p:cNvGrpSpPr/>
          <p:nvPr/>
        </p:nvGrpSpPr>
        <p:grpSpPr>
          <a:xfrm>
            <a:off x="2725738" y="5280025"/>
            <a:ext cx="411162" cy="339725"/>
            <a:chOff x="2285" y="3337"/>
            <a:chExt cx="259" cy="214"/>
          </a:xfrm>
        </p:grpSpPr>
        <p:grpSp>
          <p:nvGrpSpPr>
            <p:cNvPr id="25628" name="Group 40"/>
            <p:cNvGrpSpPr/>
            <p:nvPr/>
          </p:nvGrpSpPr>
          <p:grpSpPr>
            <a:xfrm>
              <a:off x="2285" y="3337"/>
              <a:ext cx="225" cy="33"/>
              <a:chOff x="2400" y="3511"/>
              <a:chExt cx="281" cy="41"/>
            </a:xfrm>
          </p:grpSpPr>
          <p:sp>
            <p:nvSpPr>
              <p:cNvPr id="25630" name="Line 41"/>
              <p:cNvSpPr/>
              <p:nvPr/>
            </p:nvSpPr>
            <p:spPr>
              <a:xfrm>
                <a:off x="2400" y="3530"/>
                <a:ext cx="272" cy="0"/>
              </a:xfrm>
              <a:prstGeom prst="line">
                <a:avLst/>
              </a:prstGeom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5631" name="Oval 42"/>
              <p:cNvSpPr/>
              <p:nvPr/>
            </p:nvSpPr>
            <p:spPr>
              <a:xfrm>
                <a:off x="2640" y="3511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25629" name="Object 43"/>
            <p:cNvGraphicFramePr>
              <a:graphicFrameLocks noChangeAspect="1"/>
            </p:cNvGraphicFramePr>
            <p:nvPr/>
          </p:nvGraphicFramePr>
          <p:xfrm>
            <a:off x="2461" y="3368"/>
            <a:ext cx="83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4" name="" r:id="rId41" imgW="51435" imgH="186690" progId="Equation.3">
                    <p:embed/>
                  </p:oleObj>
                </mc:Choice>
                <mc:Fallback>
                  <p:oleObj name="" r:id="rId41" imgW="51435" imgH="186690" progId="Equation.3">
                    <p:embed/>
                    <p:pic>
                      <p:nvPicPr>
                        <p:cNvPr id="0" name="图片 3253"/>
                        <p:cNvPicPr/>
                        <p:nvPr/>
                      </p:nvPicPr>
                      <p:blipFill>
                        <a:blip r:embed="rId4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61" y="3368"/>
                          <a:ext cx="83" cy="1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/>
          <p:cNvSpPr txBox="1"/>
          <p:nvPr/>
        </p:nvSpPr>
        <p:spPr>
          <a:xfrm>
            <a:off x="5892800" y="5057140"/>
            <a:ext cx="2672080" cy="953135"/>
          </a:xfrm>
          <a:prstGeom prst="rect">
            <a:avLst/>
          </a:prstGeom>
          <a:noFill/>
          <a:ln w="28575" cmpd="thickThin">
            <a:solidFill>
              <a:schemeClr val="accent2"/>
            </a:solidFill>
            <a:prstDash val="sysDash"/>
          </a:ln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玩一个防止老年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痴呆的游戏吧！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9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9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9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9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2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/>
      <p:bldP spid="129029" grpId="0"/>
      <p:bldP spid="129031" grpId="0"/>
      <p:bldP spid="129033" grpId="0"/>
      <p:bldP spid="129041" grpId="0" animBg="1"/>
      <p:bldP spid="129052" grpId="0"/>
      <p:bldP spid="129054" grpId="0"/>
      <p:bldP spid="129080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619125" y="447675"/>
            <a:ext cx="2057400" cy="685800"/>
          </a:xfrm>
          <a:ln>
            <a:solidFill>
              <a:schemeClr val="accent2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200" b="1" dirty="0">
                <a:ea typeface="楷体_GB2312" pitchFamily="49" charset="-122"/>
              </a:rPr>
              <a:t>内容小结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37892" name="Text Box 4"/>
          <p:cNvSpPr txBox="1"/>
          <p:nvPr/>
        </p:nvSpPr>
        <p:spPr>
          <a:xfrm>
            <a:off x="533400" y="1336675"/>
            <a:ext cx="3657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chemeClr val="accent3"/>
                </a:solidFill>
                <a:ea typeface="楷体_GB2312" pitchFamily="49" charset="-122"/>
              </a:rPr>
              <a:t>1. </a:t>
            </a:r>
            <a:r>
              <a:rPr lang="zh-CN" altLang="en-US" sz="2800" dirty="0">
                <a:solidFill>
                  <a:schemeClr val="accent3"/>
                </a:solidFill>
                <a:ea typeface="楷体_GB2312" pitchFamily="49" charset="-122"/>
              </a:rPr>
              <a:t>集合及映射的概念</a:t>
            </a:r>
            <a:endParaRPr lang="zh-CN" altLang="en-US" sz="2800" dirty="0">
              <a:solidFill>
                <a:schemeClr val="accent3"/>
              </a:solidFill>
              <a:ea typeface="楷体_GB2312" pitchFamily="49" charset="-122"/>
            </a:endParaRPr>
          </a:p>
        </p:txBody>
      </p:sp>
      <p:sp>
        <p:nvSpPr>
          <p:cNvPr id="37893" name="AutoShape 5"/>
          <p:cNvSpPr/>
          <p:nvPr/>
        </p:nvSpPr>
        <p:spPr>
          <a:xfrm>
            <a:off x="5334000" y="185578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solidFill>
                <a:schemeClr val="bg2">
                  <a:lumMod val="50000"/>
                  <a:lumOff val="50000"/>
                </a:schemeClr>
              </a:solidFill>
              <a:ea typeface="楷体_GB2312" pitchFamily="49" charset="-122"/>
            </a:endParaRPr>
          </a:p>
        </p:txBody>
      </p:sp>
      <p:sp>
        <p:nvSpPr>
          <p:cNvPr id="37894" name="Text Box 6"/>
          <p:cNvSpPr txBox="1"/>
          <p:nvPr/>
        </p:nvSpPr>
        <p:spPr>
          <a:xfrm>
            <a:off x="5562600" y="1644650"/>
            <a:ext cx="1981200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accent3"/>
                </a:solidFill>
                <a:ea typeface="楷体_GB2312" pitchFamily="49" charset="-122"/>
              </a:rPr>
              <a:t>定义域</a:t>
            </a:r>
            <a:endParaRPr lang="zh-CN" altLang="en-US" sz="2800" dirty="0">
              <a:solidFill>
                <a:schemeClr val="accent3"/>
              </a:solidFill>
              <a:ea typeface="楷体_GB2312" pitchFamily="49" charset="-122"/>
            </a:endParaRPr>
          </a:p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accent3"/>
                </a:solidFill>
                <a:ea typeface="楷体_GB2312" pitchFamily="49" charset="-122"/>
              </a:rPr>
              <a:t>对应法则</a:t>
            </a:r>
            <a:endParaRPr lang="zh-CN" altLang="en-US" sz="2800" dirty="0">
              <a:solidFill>
                <a:schemeClr val="accent3"/>
              </a:solidFill>
              <a:ea typeface="楷体_GB2312" pitchFamily="49" charset="-122"/>
            </a:endParaRPr>
          </a:p>
        </p:txBody>
      </p:sp>
      <p:sp>
        <p:nvSpPr>
          <p:cNvPr id="37895" name="Text Box 7"/>
          <p:cNvSpPr txBox="1"/>
          <p:nvPr/>
        </p:nvSpPr>
        <p:spPr>
          <a:xfrm>
            <a:off x="533400" y="2879725"/>
            <a:ext cx="3429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3. </a:t>
            </a:r>
            <a:r>
              <a:rPr lang="zh-CN" altLang="en-US" sz="2800" dirty="0">
                <a:ea typeface="楷体_GB2312" pitchFamily="49" charset="-122"/>
              </a:rPr>
              <a:t>函数的特性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7896" name="Line 8"/>
          <p:cNvSpPr/>
          <p:nvPr/>
        </p:nvSpPr>
        <p:spPr>
          <a:xfrm>
            <a:off x="2971800" y="3124200"/>
            <a:ext cx="6858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7897" name="Text Box 9"/>
          <p:cNvSpPr txBox="1"/>
          <p:nvPr/>
        </p:nvSpPr>
        <p:spPr>
          <a:xfrm>
            <a:off x="3733800" y="2854325"/>
            <a:ext cx="52711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有界性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单调性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  <a:sym typeface="+mn-ea"/>
              </a:rPr>
              <a:t>奇偶性</a:t>
            </a:r>
            <a:r>
              <a:rPr lang="en-US" altLang="zh-CN" sz="2800" dirty="0">
                <a:ea typeface="楷体_GB2312" pitchFamily="49" charset="-122"/>
                <a:sym typeface="+mn-ea"/>
              </a:rPr>
              <a:t>, </a:t>
            </a:r>
            <a:r>
              <a:rPr lang="zh-CN" altLang="en-US" sz="2800" dirty="0">
                <a:ea typeface="楷体_GB2312" pitchFamily="49" charset="-122"/>
                <a:sym typeface="+mn-ea"/>
              </a:rPr>
              <a:t>周期性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7898" name="Text Box 10"/>
          <p:cNvSpPr txBox="1"/>
          <p:nvPr/>
        </p:nvSpPr>
        <p:spPr>
          <a:xfrm>
            <a:off x="533400" y="3621405"/>
            <a:ext cx="3276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4. </a:t>
            </a:r>
            <a:r>
              <a:rPr lang="zh-CN" altLang="en-US" sz="2800" dirty="0">
                <a:ea typeface="楷体_GB2312" pitchFamily="49" charset="-122"/>
              </a:rPr>
              <a:t>初等函数的结构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7906" name="Text Box 18"/>
          <p:cNvSpPr txBox="1"/>
          <p:nvPr/>
        </p:nvSpPr>
        <p:spPr>
          <a:xfrm>
            <a:off x="533400" y="2087563"/>
            <a:ext cx="5181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chemeClr val="accent3"/>
                </a:solidFill>
                <a:ea typeface="楷体_GB2312" pitchFamily="49" charset="-122"/>
              </a:rPr>
              <a:t>2. </a:t>
            </a:r>
            <a:r>
              <a:rPr lang="zh-CN" altLang="en-US" sz="2800" dirty="0">
                <a:solidFill>
                  <a:schemeClr val="accent3"/>
                </a:solidFill>
                <a:ea typeface="楷体_GB2312" pitchFamily="49" charset="-122"/>
              </a:rPr>
              <a:t>函数的定义及函数的二要素</a:t>
            </a:r>
            <a:endParaRPr lang="zh-CN" altLang="en-US" sz="2800" dirty="0">
              <a:solidFill>
                <a:schemeClr val="accent3"/>
              </a:solidFill>
              <a:ea typeface="楷体_GB2312" pitchFamily="49" charset="-122"/>
            </a:endParaRPr>
          </a:p>
        </p:txBody>
      </p:sp>
      <p:pic>
        <p:nvPicPr>
          <p:cNvPr id="27659" name="Picture 27" descr="机动">
            <a:hlinkClick r:id="rId1"/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3463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60" name="Text Box 32">
            <a:hlinkClick r:id="rId3" action="ppaction://hlinkfile"/>
          </p:cNvPr>
          <p:cNvSpPr txBox="1"/>
          <p:nvPr/>
        </p:nvSpPr>
        <p:spPr>
          <a:xfrm>
            <a:off x="6013450" y="6600825"/>
            <a:ext cx="692150" cy="2444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000" dirty="0">
                <a:latin typeface="楷体_GB2312" pitchFamily="49" charset="-122"/>
                <a:ea typeface="楷体_GB2312" pitchFamily="49" charset="-122"/>
              </a:rPr>
              <a:t>第二节  </a:t>
            </a: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89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>
                                            <p:txEl>
                                              <p:charRg st="4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894">
                                            <p:txEl>
                                              <p:charRg st="4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897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  <p:bldP spid="37893" grpId="0" bldLvl="0" animBg="1"/>
      <p:bldP spid="37894" grpId="0" advAuto="1000" uiExpand="1" build="p"/>
      <p:bldP spid="37895" grpId="0"/>
      <p:bldP spid="37897" grpId="0" advAuto="1000" build="p"/>
      <p:bldP spid="37898" grpId="0"/>
      <p:bldP spid="3790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074" name="Object 62"/>
          <p:cNvGraphicFramePr>
            <a:graphicFrameLocks noChangeAspect="1"/>
          </p:cNvGraphicFramePr>
          <p:nvPr/>
        </p:nvGraphicFramePr>
        <p:xfrm>
          <a:off x="381000" y="3962400"/>
          <a:ext cx="22733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" imgW="3390900" imgH="3409950" progId="Paint.Picture">
                  <p:embed/>
                </p:oleObj>
              </mc:Choice>
              <mc:Fallback>
                <p:oleObj name="" r:id="rId1" imgW="3390900" imgH="3409950" progId="Paint.Picture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000" y="3962400"/>
                        <a:ext cx="2273300" cy="228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63"/>
          <p:cNvSpPr/>
          <p:nvPr/>
        </p:nvSpPr>
        <p:spPr>
          <a:xfrm>
            <a:off x="0" y="0"/>
            <a:ext cx="9144000" cy="2362200"/>
          </a:xfrm>
          <a:prstGeom prst="rect">
            <a:avLst/>
          </a:prstGeom>
          <a:gradFill rotWithShape="0">
            <a:gsLst>
              <a:gs pos="0">
                <a:srgbClr val="00009B"/>
              </a:gs>
              <a:gs pos="100000">
                <a:srgbClr val="0000FF"/>
              </a:gs>
            </a:gsLst>
            <a:lin ang="5400000" scaled="1"/>
            <a:tileRect/>
          </a:gradFill>
          <a:ln w="38100" cap="flat" cmpd="dbl">
            <a:solidFill>
              <a:srgbClr val="00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076" name="Text Box 64"/>
          <p:cNvSpPr txBox="1"/>
          <p:nvPr/>
        </p:nvSpPr>
        <p:spPr>
          <a:xfrm>
            <a:off x="7489825" y="250825"/>
            <a:ext cx="1438275" cy="528638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accent2"/>
                </a:solidFill>
                <a:ea typeface="楷体_GB2312" pitchFamily="49" charset="-122"/>
              </a:rPr>
              <a:t>第一章 </a:t>
            </a:r>
            <a:endParaRPr lang="zh-CN" altLang="en-US" sz="28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3077" name="Text Box 37">
            <a:hlinkClick r:id="" action="ppaction://noaction"/>
          </p:cNvPr>
          <p:cNvSpPr txBox="1"/>
          <p:nvPr/>
        </p:nvSpPr>
        <p:spPr>
          <a:xfrm>
            <a:off x="2743200" y="3676650"/>
            <a:ext cx="4160838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二 、收敛数列的性质  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3078" name="Text Box 36"/>
          <p:cNvSpPr txBox="1"/>
          <p:nvPr/>
        </p:nvSpPr>
        <p:spPr>
          <a:xfrm>
            <a:off x="2743200" y="2762250"/>
            <a:ext cx="4073525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一、数列极限的定义  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3079" name="Rectangle 8"/>
          <p:cNvSpPr>
            <a:spLocks noGrp="1"/>
          </p:cNvSpPr>
          <p:nvPr>
            <p:ph type="title"/>
          </p:nvPr>
        </p:nvSpPr>
        <p:spPr>
          <a:xfrm>
            <a:off x="1295400" y="457200"/>
            <a:ext cx="2514600" cy="10668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4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第二节</a:t>
            </a:r>
            <a:endParaRPr lang="zh-CN" altLang="en-US" sz="4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080" name="Text Box 54"/>
          <p:cNvSpPr txBox="1"/>
          <p:nvPr/>
        </p:nvSpPr>
        <p:spPr>
          <a:xfrm>
            <a:off x="3033713" y="1360488"/>
            <a:ext cx="3176587" cy="8239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800" b="1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数列的极限</a:t>
            </a:r>
            <a:endParaRPr lang="zh-CN" altLang="en-US" sz="4800" b="1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6" name="Rectangle 8"/>
          <p:cNvSpPr>
            <a:spLocks noGrp="1"/>
          </p:cNvSpPr>
          <p:nvPr>
            <p:ph type="title"/>
          </p:nvPr>
        </p:nvSpPr>
        <p:spPr>
          <a:xfrm>
            <a:off x="685800" y="304800"/>
            <a:ext cx="4038600" cy="7620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3200" b="1" dirty="0">
                <a:ea typeface="楷体_GB2312" pitchFamily="49" charset="-122"/>
              </a:rPr>
              <a:t>一 、数列极限的定义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75785" name="Text Box 9"/>
          <p:cNvSpPr txBox="1"/>
          <p:nvPr/>
        </p:nvSpPr>
        <p:spPr>
          <a:xfrm>
            <a:off x="685800" y="1066800"/>
            <a:ext cx="1447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引例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.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75786" name="Text Box 10"/>
          <p:cNvSpPr txBox="1"/>
          <p:nvPr/>
        </p:nvSpPr>
        <p:spPr>
          <a:xfrm>
            <a:off x="1600200" y="1066800"/>
            <a:ext cx="3429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设有半径为</a:t>
            </a:r>
            <a:r>
              <a:rPr lang="zh-CN" altLang="en-US" sz="2800" i="1" dirty="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r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的圆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75788" name="Text Box 12"/>
          <p:cNvSpPr txBox="1"/>
          <p:nvPr/>
        </p:nvSpPr>
        <p:spPr>
          <a:xfrm>
            <a:off x="449580" y="1700530"/>
            <a:ext cx="44437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记作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i="1" baseline="-25000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. </a:t>
            </a:r>
            <a:r>
              <a:rPr lang="zh-CN" altLang="en-US" sz="2800" dirty="0">
                <a:ea typeface="楷体_GB2312" pitchFamily="49" charset="-122"/>
              </a:rPr>
              <a:t>如图所示：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75796" name="Text Box 20"/>
          <p:cNvSpPr txBox="1"/>
          <p:nvPr/>
        </p:nvSpPr>
        <p:spPr>
          <a:xfrm>
            <a:off x="685800" y="2260600"/>
            <a:ext cx="36550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内接正六边形面积 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endParaRPr lang="en-US" altLang="zh-CN" sz="2800" baseline="-25000" dirty="0">
              <a:ea typeface="楷体_GB2312" pitchFamily="49" charset="-122"/>
            </a:endParaRPr>
          </a:p>
        </p:txBody>
      </p:sp>
      <p:sp>
        <p:nvSpPr>
          <p:cNvPr id="75801" name="Text Box 25"/>
          <p:cNvSpPr txBox="1"/>
          <p:nvPr/>
        </p:nvSpPr>
        <p:spPr>
          <a:xfrm>
            <a:off x="682625" y="4475480"/>
            <a:ext cx="31178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r>
              <a:rPr lang="zh-CN" altLang="en-US" sz="2800" i="1" dirty="0"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n </a:t>
            </a:r>
            <a:r>
              <a:rPr lang="zh-CN" altLang="zh-CN" sz="2800" dirty="0">
                <a:ea typeface="楷体_GB2312" pitchFamily="49" charset="-122"/>
              </a:rPr>
              <a:t>无限增大时, 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75802" name="Object 26"/>
          <p:cNvGraphicFramePr>
            <a:graphicFrameLocks noChangeAspect="1"/>
          </p:cNvGraphicFramePr>
          <p:nvPr/>
        </p:nvGraphicFramePr>
        <p:xfrm>
          <a:off x="3419475" y="4475480"/>
          <a:ext cx="50641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96520" imgH="122555" progId="Equation.3">
                  <p:embed/>
                </p:oleObj>
              </mc:Choice>
              <mc:Fallback>
                <p:oleObj name="" r:id="rId1" imgW="96520" imgH="122555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419475" y="4475480"/>
                        <a:ext cx="506413" cy="569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03" name="Text Box 27">
            <a:hlinkClick r:id="" action="ppaction://noaction"/>
          </p:cNvPr>
          <p:cNvSpPr txBox="1"/>
          <p:nvPr/>
        </p:nvSpPr>
        <p:spPr>
          <a:xfrm>
            <a:off x="3849688" y="4475480"/>
            <a:ext cx="229711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无限逼近 </a:t>
            </a:r>
            <a:r>
              <a:rPr lang="en-US" altLang="zh-CN" sz="2800" i="1" dirty="0">
                <a:ea typeface="楷体_GB2312" pitchFamily="49" charset="-122"/>
              </a:rPr>
              <a:t>S</a:t>
            </a:r>
            <a:r>
              <a:rPr lang="en-US" altLang="zh-CN" sz="2800" dirty="0">
                <a:ea typeface="楷体_GB2312" pitchFamily="49" charset="-122"/>
              </a:rPr>
              <a:t> .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75808" name="Text Box 32"/>
          <p:cNvSpPr txBox="1"/>
          <p:nvPr/>
        </p:nvSpPr>
        <p:spPr>
          <a:xfrm>
            <a:off x="4648200" y="1066800"/>
            <a:ext cx="4267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用其内接正</a:t>
            </a:r>
            <a:r>
              <a:rPr lang="zh-CN" altLang="en-US" sz="2800" i="1" dirty="0"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边形的面积</a:t>
            </a:r>
            <a:endParaRPr lang="zh-CN" altLang="en-US" sz="2800" dirty="0">
              <a:ea typeface="楷体_GB2312" pitchFamily="49" charset="-122"/>
            </a:endParaRPr>
          </a:p>
        </p:txBody>
      </p:sp>
      <p:pic>
        <p:nvPicPr>
          <p:cNvPr id="5146" name="Picture 35" descr="机动">
            <a:hlinkClick r:id="" action="ppaction://noaction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4250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47" name="Text Box 36"/>
          <p:cNvSpPr txBox="1"/>
          <p:nvPr/>
        </p:nvSpPr>
        <p:spPr>
          <a:xfrm>
            <a:off x="6019800" y="6600825"/>
            <a:ext cx="628650" cy="2444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000" dirty="0">
                <a:latin typeface="楷体_GB2312" pitchFamily="49" charset="-122"/>
                <a:ea typeface="楷体_GB2312" pitchFamily="49" charset="-122"/>
              </a:rPr>
              <a:t>刘徽   </a:t>
            </a: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5813" name="AutoShape 37">
            <a:hlinkClick r:id="" action="ppaction://noaction"/>
          </p:cNvPr>
          <p:cNvSpPr/>
          <p:nvPr/>
        </p:nvSpPr>
        <p:spPr>
          <a:xfrm>
            <a:off x="5857875" y="4431030"/>
            <a:ext cx="2438400" cy="533400"/>
          </a:xfrm>
          <a:prstGeom prst="actionButtonBlank">
            <a:avLst/>
          </a:prstGeom>
          <a:noFill/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accent2"/>
                </a:solidFill>
                <a:ea typeface="楷体_GB2312" pitchFamily="49" charset="-122"/>
              </a:rPr>
              <a:t>(</a:t>
            </a:r>
            <a:r>
              <a:rPr lang="zh-CN" altLang="en-US" sz="2800" dirty="0">
                <a:solidFill>
                  <a:schemeClr val="accent2"/>
                </a:solidFill>
                <a:ea typeface="楷体_GB2312" pitchFamily="49" charset="-122"/>
              </a:rPr>
              <a:t>刘徽割圆术</a:t>
            </a:r>
            <a:r>
              <a:rPr lang="en-US" altLang="zh-CN" sz="2800" dirty="0">
                <a:solidFill>
                  <a:schemeClr val="accent2"/>
                </a:solidFill>
                <a:ea typeface="楷体_GB2312" pitchFamily="49" charset="-122"/>
              </a:rPr>
              <a:t>)</a:t>
            </a:r>
            <a:endParaRPr lang="en-US" altLang="zh-CN" sz="28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4140" name="文本框 4139"/>
          <p:cNvSpPr txBox="1"/>
          <p:nvPr/>
        </p:nvSpPr>
        <p:spPr>
          <a:xfrm>
            <a:off x="449580" y="5188585"/>
            <a:ext cx="8245475" cy="953135"/>
          </a:xfrm>
          <a:prstGeom prst="rect">
            <a:avLst/>
          </a:prstGeom>
          <a:solidFill>
            <a:srgbClr val="00009C"/>
          </a:solidFill>
          <a:ln w="28575" cmpd="thickThin">
            <a:solidFill>
              <a:schemeClr val="accent2"/>
            </a:solidFill>
            <a:prstDash val="sysDash"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800" dirty="0">
                <a:latin typeface="Times New Roman" panose="02020603050405020304" pitchFamily="18" charset="0"/>
              </a:rPr>
              <a:t>“</a:t>
            </a:r>
            <a:r>
              <a:rPr lang="zh-CN" altLang="en-US" sz="2800" dirty="0">
                <a:latin typeface="Times New Roman" panose="02020603050405020304" pitchFamily="18" charset="0"/>
              </a:rPr>
              <a:t>割之弥细，所失弥少，割之又割，以至于不可割，则与圆周合体而无所失矣”             </a:t>
            </a:r>
            <a:r>
              <a:rPr lang="en-US" altLang="zh-CN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刘徽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38914" name="Group 2"/>
          <p:cNvGrpSpPr/>
          <p:nvPr/>
        </p:nvGrpSpPr>
        <p:grpSpPr bwMode="auto">
          <a:xfrm>
            <a:off x="6134155" y="1566141"/>
            <a:ext cx="2292350" cy="2713038"/>
            <a:chOff x="1445" y="1632"/>
            <a:chExt cx="1444" cy="1727"/>
          </a:xfrm>
        </p:grpSpPr>
        <p:sp>
          <p:nvSpPr>
            <p:cNvPr id="38915" name="AutoShape 3"/>
            <p:cNvSpPr>
              <a:spLocks noChangeArrowheads="1"/>
            </p:cNvSpPr>
            <p:nvPr/>
          </p:nvSpPr>
          <p:spPr bwMode="auto">
            <a:xfrm rot="3610635">
              <a:off x="2433" y="2079"/>
              <a:ext cx="816" cy="96"/>
            </a:xfrm>
            <a:prstGeom prst="triangle">
              <a:avLst>
                <a:gd name="adj" fmla="val 49051"/>
              </a:avLst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8916" name="AutoShape 4"/>
            <p:cNvSpPr>
              <a:spLocks noChangeArrowheads="1"/>
            </p:cNvSpPr>
            <p:nvPr/>
          </p:nvSpPr>
          <p:spPr bwMode="auto">
            <a:xfrm rot="14412398">
              <a:off x="1085" y="2844"/>
              <a:ext cx="816" cy="96"/>
            </a:xfrm>
            <a:prstGeom prst="triangle">
              <a:avLst>
                <a:gd name="adj" fmla="val 49051"/>
              </a:avLst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8917" name="AutoShape 5"/>
            <p:cNvSpPr>
              <a:spLocks noChangeArrowheads="1"/>
            </p:cNvSpPr>
            <p:nvPr/>
          </p:nvSpPr>
          <p:spPr bwMode="auto">
            <a:xfrm rot="-3643826">
              <a:off x="1098" y="2049"/>
              <a:ext cx="816" cy="96"/>
            </a:xfrm>
            <a:prstGeom prst="triangle">
              <a:avLst>
                <a:gd name="adj" fmla="val 49051"/>
              </a:avLst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8918" name="AutoShape 6"/>
            <p:cNvSpPr>
              <a:spLocks noChangeArrowheads="1"/>
            </p:cNvSpPr>
            <p:nvPr/>
          </p:nvSpPr>
          <p:spPr bwMode="auto">
            <a:xfrm>
              <a:off x="1755" y="1632"/>
              <a:ext cx="816" cy="144"/>
            </a:xfrm>
            <a:prstGeom prst="triangle">
              <a:avLst>
                <a:gd name="adj" fmla="val 49051"/>
              </a:avLst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8919" name="AutoShape 7"/>
            <p:cNvSpPr>
              <a:spLocks noChangeArrowheads="1"/>
            </p:cNvSpPr>
            <p:nvPr/>
          </p:nvSpPr>
          <p:spPr bwMode="auto">
            <a:xfrm rot="-10783826">
              <a:off x="1754" y="3239"/>
              <a:ext cx="816" cy="120"/>
            </a:xfrm>
            <a:prstGeom prst="triangle">
              <a:avLst>
                <a:gd name="adj" fmla="val 49051"/>
              </a:avLst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8920" name="AutoShape 8"/>
            <p:cNvSpPr>
              <a:spLocks noChangeArrowheads="1"/>
            </p:cNvSpPr>
            <p:nvPr/>
          </p:nvSpPr>
          <p:spPr bwMode="auto">
            <a:xfrm rot="7194034">
              <a:off x="2424" y="2856"/>
              <a:ext cx="816" cy="96"/>
            </a:xfrm>
            <a:prstGeom prst="triangle">
              <a:avLst>
                <a:gd name="adj" fmla="val 49051"/>
              </a:avLst>
            </a:prstGeom>
            <a:solidFill>
              <a:schemeClr val="accent1"/>
            </a:solidFill>
            <a:ln w="9525">
              <a:noFill/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sp>
        <p:nvSpPr>
          <p:cNvPr id="38921" name="AutoShape 9"/>
          <p:cNvSpPr>
            <a:spLocks noChangeArrowheads="1"/>
          </p:cNvSpPr>
          <p:nvPr/>
        </p:nvSpPr>
        <p:spPr bwMode="auto">
          <a:xfrm>
            <a:off x="5958205" y="1793240"/>
            <a:ext cx="2628265" cy="2306955"/>
          </a:xfrm>
          <a:prstGeom prst="hexagon">
            <a:avLst>
              <a:gd name="adj" fmla="val 28699"/>
              <a:gd name="vf" fmla="val 115470"/>
            </a:avLst>
          </a:prstGeom>
          <a:solidFill>
            <a:schemeClr val="accent2">
              <a:lumMod val="40000"/>
              <a:lumOff val="60000"/>
            </a:schemeClr>
          </a:solidFill>
          <a:ln w="31750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endParaRPr lang="zh-CN" altLang="en-US"/>
          </a:p>
        </p:txBody>
      </p:sp>
      <p:grpSp>
        <p:nvGrpSpPr>
          <p:cNvPr id="38922" name="Group 10"/>
          <p:cNvGrpSpPr/>
          <p:nvPr/>
        </p:nvGrpSpPr>
        <p:grpSpPr bwMode="auto">
          <a:xfrm>
            <a:off x="5948417" y="1586462"/>
            <a:ext cx="2667000" cy="2695575"/>
            <a:chOff x="1344" y="1536"/>
            <a:chExt cx="1680" cy="1698"/>
          </a:xfrm>
        </p:grpSpPr>
        <p:sp>
          <p:nvSpPr>
            <p:cNvPr id="38923" name="Oval 11"/>
            <p:cNvSpPr>
              <a:spLocks noChangeArrowheads="1"/>
            </p:cNvSpPr>
            <p:nvPr/>
          </p:nvSpPr>
          <p:spPr bwMode="auto">
            <a:xfrm>
              <a:off x="1344" y="1536"/>
              <a:ext cx="1680" cy="1698"/>
            </a:xfrm>
            <a:prstGeom prst="ellipse">
              <a:avLst/>
            </a:prstGeom>
            <a:noFill/>
            <a:ln w="25400">
              <a:solidFill>
                <a:srgbClr val="1D9D79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8924" name="Line 12"/>
            <p:cNvSpPr>
              <a:spLocks noChangeShapeType="1"/>
            </p:cNvSpPr>
            <p:nvPr/>
          </p:nvSpPr>
          <p:spPr bwMode="auto">
            <a:xfrm>
              <a:off x="2160" y="2400"/>
              <a:ext cx="86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925" name="Object 13"/>
                <p:cNvSpPr txBox="1"/>
                <p:nvPr/>
              </p:nvSpPr>
              <p:spPr bwMode="auto">
                <a:xfrm>
                  <a:off x="2536" y="2126"/>
                  <a:ext cx="160" cy="1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>
            <p:sp>
              <p:nvSpPr>
                <p:cNvPr id="38925" name="Object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36" y="2126"/>
                  <a:ext cx="160" cy="181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34043"/>
                  </a:stretch>
                </a:blipFill>
                <a:ln>
                  <a:noFill/>
                </a:ln>
                <a:effectLst/>
              </p:spPr>
              <p:txBody>
                <a:bodyPr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  <p:sp>
        <p:nvSpPr>
          <p:cNvPr id="3" name="Text Box 20"/>
          <p:cNvSpPr txBox="1"/>
          <p:nvPr/>
        </p:nvSpPr>
        <p:spPr>
          <a:xfrm>
            <a:off x="685800" y="2782570"/>
            <a:ext cx="42678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内接正十二边形面积 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endParaRPr lang="en-US" altLang="zh-CN" sz="2800" baseline="-25000" dirty="0">
              <a:ea typeface="楷体_GB2312" pitchFamily="49" charset="-122"/>
            </a:endParaRPr>
          </a:p>
        </p:txBody>
      </p:sp>
      <p:sp>
        <p:nvSpPr>
          <p:cNvPr id="4" name="Text Box 20"/>
          <p:cNvSpPr txBox="1"/>
          <p:nvPr/>
        </p:nvSpPr>
        <p:spPr>
          <a:xfrm>
            <a:off x="685800" y="3953510"/>
            <a:ext cx="44589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内接正</a:t>
            </a:r>
            <a:r>
              <a:rPr lang="en-US" altLang="zh-CN" sz="2800" dirty="0">
                <a:ea typeface="楷体_GB2312" pitchFamily="49" charset="-122"/>
              </a:rPr>
              <a:t>6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×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i="1" baseline="30000" dirty="0">
                <a:ea typeface="楷体_GB2312" pitchFamily="49" charset="-122"/>
              </a:rPr>
              <a:t>n</a:t>
            </a:r>
            <a:r>
              <a:rPr lang="en-US" altLang="zh-CN" sz="2800" baseline="30000" dirty="0">
                <a:ea typeface="楷体_GB2312" pitchFamily="49" charset="-122"/>
              </a:rPr>
              <a:t>-1</a:t>
            </a:r>
            <a:r>
              <a:rPr lang="zh-CN" altLang="en-US" sz="2800" dirty="0">
                <a:ea typeface="楷体_GB2312" pitchFamily="49" charset="-122"/>
              </a:rPr>
              <a:t>边形面积 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i="1" baseline="-25000" dirty="0">
                <a:ea typeface="楷体_GB2312" pitchFamily="49" charset="-122"/>
              </a:rPr>
              <a:t>n</a:t>
            </a:r>
            <a:endParaRPr lang="en-US" altLang="zh-CN" sz="2800" i="1" baseline="-25000" dirty="0">
              <a:ea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94510" y="3304540"/>
            <a:ext cx="894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5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5813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5" grpId="0"/>
      <p:bldP spid="75786" grpId="0"/>
      <p:bldP spid="75788" grpId="0"/>
      <p:bldP spid="75796" grpId="0"/>
      <p:bldP spid="75801" grpId="0"/>
      <p:bldP spid="75803" grpId="0"/>
      <p:bldP spid="75808" grpId="0"/>
      <p:bldP spid="75813" grpId="0" advAuto="1000" build="p"/>
      <p:bldP spid="4140" grpId="0" bldLvl="0" animBg="1"/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305435" y="1604328"/>
            <a:ext cx="1219200" cy="5334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b="1" dirty="0">
                <a:ea typeface="楷体_GB2312" pitchFamily="49" charset="-122"/>
              </a:rPr>
              <a:t>例如</a:t>
            </a:r>
            <a:r>
              <a:rPr lang="en-US" altLang="zh-CN" sz="2800" b="1" dirty="0">
                <a:ea typeface="楷体_GB2312" pitchFamily="49" charset="-122"/>
              </a:rPr>
              <a:t>,</a:t>
            </a:r>
            <a:endParaRPr lang="en-US" altLang="zh-CN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1470660" y="1415415"/>
          <a:ext cx="3276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698115" imgH="643890" progId="Equation.3">
                  <p:embed/>
                </p:oleObj>
              </mc:Choice>
              <mc:Fallback>
                <p:oleObj name="" r:id="rId1" imgW="2698115" imgH="64389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70660" y="1415415"/>
                        <a:ext cx="32766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4862195" y="1445895"/>
          <a:ext cx="1422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1127125" imgH="643890" progId="Equation.3">
                  <p:embed/>
                </p:oleObj>
              </mc:Choice>
              <mc:Fallback>
                <p:oleObj name="" r:id="rId3" imgW="1127125" imgH="64389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62195" y="1445895"/>
                        <a:ext cx="14224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6475730" y="1637665"/>
          <a:ext cx="2082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5" imgW="1687195" imgH="270510" progId="Equation.3">
                  <p:embed/>
                </p:oleObj>
              </mc:Choice>
              <mc:Fallback>
                <p:oleObj name="" r:id="rId5" imgW="1687195" imgH="27051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75730" y="1637665"/>
                        <a:ext cx="2082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519430" y="2508250"/>
          <a:ext cx="465931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7" imgW="3876675" imgH="740410" progId="Equation.3">
                  <p:embed/>
                </p:oleObj>
              </mc:Choice>
              <mc:Fallback>
                <p:oleObj name="" r:id="rId7" imgW="3876675" imgH="74041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19430" y="2508250"/>
                        <a:ext cx="4659313" cy="96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5257800" y="2508250"/>
          <a:ext cx="2387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1951355" imgH="740410" progId="Equation.3">
                  <p:embed/>
                </p:oleObj>
              </mc:Choice>
              <mc:Fallback>
                <p:oleObj name="" r:id="rId9" imgW="1951355" imgH="74041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</a:blip>
                      <a:stretch>
                        <a:fillRect/>
                      </a:stretch>
                    </p:blipFill>
                    <p:spPr>
                      <a:xfrm>
                        <a:off x="5257800" y="2508250"/>
                        <a:ext cx="2387600" cy="96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8"/>
          <p:cNvGraphicFramePr>
            <a:graphicFrameLocks noChangeAspect="1"/>
          </p:cNvGraphicFramePr>
          <p:nvPr/>
        </p:nvGraphicFramePr>
        <p:xfrm>
          <a:off x="6581775" y="3604895"/>
          <a:ext cx="2082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1" imgW="1687195" imgH="270510" progId="Equation.3">
                  <p:embed/>
                </p:oleObj>
              </mc:Choice>
              <mc:Fallback>
                <p:oleObj name="" r:id="rId11" imgW="1687195" imgH="27051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</a:blip>
                      <a:stretch>
                        <a:fillRect/>
                      </a:stretch>
                    </p:blipFill>
                    <p:spPr>
                      <a:xfrm>
                        <a:off x="6581775" y="3604895"/>
                        <a:ext cx="2082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Object 10"/>
          <p:cNvGraphicFramePr>
            <a:graphicFrameLocks noChangeAspect="1"/>
          </p:cNvGraphicFramePr>
          <p:nvPr/>
        </p:nvGraphicFramePr>
        <p:xfrm>
          <a:off x="453073" y="4104640"/>
          <a:ext cx="308768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3" imgW="2543810" imgH="379730" progId="Equation.3">
                  <p:embed/>
                </p:oleObj>
              </mc:Choice>
              <mc:Fallback>
                <p:oleObj name="" r:id="rId13" imgW="2543810" imgH="37973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3073" y="4104640"/>
                        <a:ext cx="3087687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Object 11"/>
          <p:cNvGraphicFramePr>
            <a:graphicFrameLocks noChangeAspect="1"/>
          </p:cNvGraphicFramePr>
          <p:nvPr/>
        </p:nvGraphicFramePr>
        <p:xfrm>
          <a:off x="3680460" y="4097655"/>
          <a:ext cx="1117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5" imgW="869315" imgH="386080" progId="Equation.3">
                  <p:embed/>
                </p:oleObj>
              </mc:Choice>
              <mc:Fallback>
                <p:oleObj name="" r:id="rId15" imgW="869315" imgH="38608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80460" y="4097655"/>
                        <a:ext cx="1117600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Object 12"/>
          <p:cNvGraphicFramePr>
            <a:graphicFrameLocks noChangeAspect="1"/>
          </p:cNvGraphicFramePr>
          <p:nvPr/>
        </p:nvGraphicFramePr>
        <p:xfrm>
          <a:off x="4950460" y="4167188"/>
          <a:ext cx="2235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17" imgW="1816100" imgH="270510" progId="Equation.3">
                  <p:embed/>
                </p:oleObj>
              </mc:Choice>
              <mc:Fallback>
                <p:oleObj name="" r:id="rId17" imgW="1816100" imgH="27051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950460" y="4167188"/>
                        <a:ext cx="22352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9" name="Object 13"/>
          <p:cNvGraphicFramePr>
            <a:graphicFrameLocks noChangeAspect="1"/>
          </p:cNvGraphicFramePr>
          <p:nvPr/>
        </p:nvGraphicFramePr>
        <p:xfrm>
          <a:off x="453390" y="4936490"/>
          <a:ext cx="38481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9" imgW="3200400" imgH="379730" progId="Equation.3">
                  <p:embed/>
                </p:oleObj>
              </mc:Choice>
              <mc:Fallback>
                <p:oleObj name="" r:id="rId19" imgW="3200400" imgH="37973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53390" y="4936490"/>
                        <a:ext cx="3848100" cy="53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0" name="Object 14"/>
          <p:cNvGraphicFramePr>
            <a:graphicFrameLocks noChangeAspect="1"/>
          </p:cNvGraphicFramePr>
          <p:nvPr/>
        </p:nvGraphicFramePr>
        <p:xfrm>
          <a:off x="4468495" y="4928235"/>
          <a:ext cx="18161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21" imgW="1468120" imgH="386080" progId="Equation.3">
                  <p:embed/>
                </p:oleObj>
              </mc:Choice>
              <mc:Fallback>
                <p:oleObj name="" r:id="rId21" imgW="1468120" imgH="386080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</a:blip>
                      <a:stretch>
                        <a:fillRect/>
                      </a:stretch>
                    </p:blipFill>
                    <p:spPr>
                      <a:xfrm>
                        <a:off x="4468495" y="4928235"/>
                        <a:ext cx="1816100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2" name="Text Box 16"/>
          <p:cNvSpPr txBox="1"/>
          <p:nvPr/>
        </p:nvSpPr>
        <p:spPr>
          <a:xfrm>
            <a:off x="6284595" y="4955223"/>
            <a:ext cx="1905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趋势不定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7172" name="Rectangle 2"/>
          <p:cNvSpPr>
            <a:spLocks noGrp="1"/>
          </p:cNvSpPr>
          <p:nvPr/>
        </p:nvSpPr>
        <p:spPr>
          <a:xfrm>
            <a:off x="395605" y="314325"/>
            <a:ext cx="2165350" cy="5238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数列定义</a:t>
            </a:r>
            <a:r>
              <a:rPr lang="en-US" altLang="zh-CN" sz="2800" b="1" dirty="0">
                <a:ea typeface="楷体_GB2312" pitchFamily="49" charset="-122"/>
              </a:rPr>
              <a:t>:</a:t>
            </a:r>
            <a:endParaRPr lang="en-US" altLang="zh-CN" sz="2800" b="1" dirty="0">
              <a:ea typeface="楷体_GB2312" pitchFamily="49" charset="-122"/>
            </a:endParaRPr>
          </a:p>
        </p:txBody>
      </p:sp>
      <p:sp>
        <p:nvSpPr>
          <p:cNvPr id="3086" name="Text Box 14"/>
          <p:cNvSpPr txBox="1"/>
          <p:nvPr/>
        </p:nvSpPr>
        <p:spPr>
          <a:xfrm>
            <a:off x="2086610" y="314325"/>
            <a:ext cx="54044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自变量取正整数的函数称为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数列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3087" name="Text Box 15"/>
          <p:cNvSpPr txBox="1"/>
          <p:nvPr/>
        </p:nvSpPr>
        <p:spPr>
          <a:xfrm>
            <a:off x="7391400" y="318770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记作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3088" name="Object 16"/>
          <p:cNvGraphicFramePr>
            <a:graphicFrameLocks noChangeAspect="1"/>
          </p:cNvGraphicFramePr>
          <p:nvPr/>
        </p:nvGraphicFramePr>
        <p:xfrm>
          <a:off x="2978150" y="920750"/>
          <a:ext cx="667732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3" imgW="342900" imgH="203200" progId="Equation.3">
                  <p:embed/>
                </p:oleObj>
              </mc:Choice>
              <mc:Fallback>
                <p:oleObj name="" r:id="rId23" imgW="342900" imgH="203200" progId="Equation.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978150" y="920750"/>
                        <a:ext cx="667732" cy="46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9" name="Text Box 17"/>
          <p:cNvSpPr txBox="1"/>
          <p:nvPr/>
        </p:nvSpPr>
        <p:spPr>
          <a:xfrm>
            <a:off x="3545523" y="913765"/>
            <a:ext cx="1012825" cy="5683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3090" name="Object 18"/>
          <p:cNvGraphicFramePr>
            <a:graphicFrameLocks noChangeAspect="1"/>
          </p:cNvGraphicFramePr>
          <p:nvPr/>
        </p:nvGraphicFramePr>
        <p:xfrm>
          <a:off x="4051300" y="982345"/>
          <a:ext cx="74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5" imgW="566420" imgH="289560" progId="Equation.3">
                  <p:embed/>
                </p:oleObj>
              </mc:Choice>
              <mc:Fallback>
                <p:oleObj name="" r:id="rId25" imgW="566420" imgH="289560" progId="Equation.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51300" y="982345"/>
                        <a:ext cx="7493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1" name="Object 19"/>
          <p:cNvGraphicFramePr>
            <a:graphicFrameLocks noChangeAspect="1"/>
          </p:cNvGraphicFramePr>
          <p:nvPr/>
        </p:nvGraphicFramePr>
        <p:xfrm>
          <a:off x="4918075" y="956945"/>
          <a:ext cx="3397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7" imgW="219075" imgH="289560" progId="Equation.3">
                  <p:embed/>
                </p:oleObj>
              </mc:Choice>
              <mc:Fallback>
                <p:oleObj name="" r:id="rId27" imgW="219075" imgH="289560" progId="Equation.3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918075" y="956945"/>
                        <a:ext cx="3397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" name="Text Box 20"/>
          <p:cNvSpPr txBox="1"/>
          <p:nvPr/>
        </p:nvSpPr>
        <p:spPr>
          <a:xfrm>
            <a:off x="5194300" y="894715"/>
            <a:ext cx="3429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通项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zh-CN" altLang="en-US" sz="2800" dirty="0">
                <a:ea typeface="楷体_GB2312" pitchFamily="49" charset="-122"/>
              </a:rPr>
              <a:t>一般项</a:t>
            </a:r>
            <a:r>
              <a:rPr lang="en-US" altLang="zh-CN" sz="2800" dirty="0">
                <a:ea typeface="楷体_GB2312" pitchFamily="49" charset="-122"/>
              </a:rPr>
              <a:t>) 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9430" y="5694680"/>
            <a:ext cx="6899910" cy="521970"/>
          </a:xfrm>
          <a:prstGeom prst="rect">
            <a:avLst/>
          </a:prstGeom>
          <a:noFill/>
          <a:ln w="12700" cmpd="sng">
            <a:solidFill>
              <a:schemeClr val="accent2"/>
            </a:solidFill>
            <a:prstDash val="dash"/>
          </a:ln>
        </p:spPr>
        <p:txBody>
          <a:bodyPr wrap="none" rtlCol="0">
            <a:spAutoFit/>
          </a:bodyPr>
          <a:p>
            <a:r>
              <a:rPr lang="zh-CN" altLang="en-US"/>
              <a:t>问题：</a:t>
            </a:r>
            <a:r>
              <a:rPr lang="en-US" altLang="zh-CN"/>
              <a:t>“</a:t>
            </a:r>
            <a:r>
              <a:rPr lang="zh-CN" altLang="en-US"/>
              <a:t>无限接近</a:t>
            </a:r>
            <a:r>
              <a:rPr lang="en-US" altLang="zh-CN"/>
              <a:t>”</a:t>
            </a:r>
            <a:r>
              <a:rPr lang="zh-CN" altLang="en-US"/>
              <a:t>如何用数学语言来刻画？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2" grpId="0"/>
      <p:bldP spid="3086" grpId="0"/>
      <p:bldP spid="3087" grpId="0"/>
      <p:bldP spid="3089" grpId="0"/>
      <p:bldP spid="3092" grpId="0"/>
      <p:bldP spid="8194" grpId="0"/>
      <p:bldP spid="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29" name="Rectangle 57"/>
          <p:cNvSpPr/>
          <p:nvPr/>
        </p:nvSpPr>
        <p:spPr>
          <a:xfrm>
            <a:off x="6111875" y="4229100"/>
            <a:ext cx="2879725" cy="1943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113" name="Rectangle 41"/>
          <p:cNvSpPr/>
          <p:nvPr/>
        </p:nvSpPr>
        <p:spPr>
          <a:xfrm>
            <a:off x="511175" y="2255838"/>
            <a:ext cx="8045450" cy="668337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093" name="Text Box 21"/>
          <p:cNvSpPr txBox="1"/>
          <p:nvPr/>
        </p:nvSpPr>
        <p:spPr>
          <a:xfrm>
            <a:off x="2738438" y="1489075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若数列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3094" name="Object 22"/>
          <p:cNvGraphicFramePr>
            <a:graphicFrameLocks noChangeAspect="1"/>
          </p:cNvGraphicFramePr>
          <p:nvPr/>
        </p:nvGraphicFramePr>
        <p:xfrm>
          <a:off x="3975100" y="1555750"/>
          <a:ext cx="660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83235" imgH="289560" progId="Equation.3">
                  <p:embed/>
                </p:oleObj>
              </mc:Choice>
              <mc:Fallback>
                <p:oleObj name="" r:id="rId1" imgW="483235" imgH="289560" progId="Equation.3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975100" y="1555750"/>
                        <a:ext cx="6604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5" name="Text Box 23"/>
          <p:cNvSpPr txBox="1"/>
          <p:nvPr/>
        </p:nvSpPr>
        <p:spPr>
          <a:xfrm>
            <a:off x="4737100" y="1512888"/>
            <a:ext cx="3886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及常数 </a:t>
            </a:r>
            <a:r>
              <a:rPr lang="en-US" altLang="zh-CN" sz="2800" i="1" dirty="0">
                <a:ea typeface="楷体_GB2312" pitchFamily="49" charset="-122"/>
              </a:rPr>
              <a:t>a </a:t>
            </a:r>
            <a:r>
              <a:rPr lang="zh-CN" altLang="en-US" sz="2800" dirty="0">
                <a:ea typeface="楷体_GB2312" pitchFamily="49" charset="-122"/>
              </a:rPr>
              <a:t>有下列关系 </a:t>
            </a:r>
            <a:r>
              <a:rPr lang="en-US" altLang="zh-CN" sz="2800" dirty="0">
                <a:ea typeface="楷体_GB2312" pitchFamily="49" charset="-122"/>
              </a:rPr>
              <a:t>:</a:t>
            </a:r>
            <a:endParaRPr lang="en-US" altLang="zh-CN" sz="2800" i="1" dirty="0">
              <a:ea typeface="楷体_GB2312" pitchFamily="49" charset="-122"/>
            </a:endParaRPr>
          </a:p>
        </p:txBody>
      </p:sp>
      <p:graphicFrame>
        <p:nvGraphicFramePr>
          <p:cNvPr id="3097" name="Object 25"/>
          <p:cNvGraphicFramePr>
            <a:graphicFrameLocks noChangeAspect="1"/>
          </p:cNvGraphicFramePr>
          <p:nvPr/>
        </p:nvGraphicFramePr>
        <p:xfrm>
          <a:off x="714375" y="2324100"/>
          <a:ext cx="1143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3" imgW="895350" imgH="257810" progId="Equation.3">
                  <p:embed/>
                </p:oleObj>
              </mc:Choice>
              <mc:Fallback>
                <p:oleObj name="" r:id="rId3" imgW="895350" imgH="25781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14375" y="2324100"/>
                        <a:ext cx="11430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0" name="Text Box 28"/>
          <p:cNvSpPr txBox="1"/>
          <p:nvPr/>
        </p:nvSpPr>
        <p:spPr>
          <a:xfrm>
            <a:off x="3657600" y="2290763"/>
            <a:ext cx="2438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&gt;</a:t>
            </a:r>
            <a:r>
              <a:rPr lang="en-US" altLang="zh-CN" sz="2800" b="1" i="1" dirty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en-US" altLang="zh-CN" sz="2800" b="1" i="1" dirty="0">
                <a:ea typeface="楷体_GB2312" pitchFamily="49" charset="-122"/>
              </a:rPr>
              <a:t>N</a:t>
            </a:r>
            <a:r>
              <a:rPr lang="en-US" altLang="zh-CN" sz="2800" b="1" i="1" dirty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3101" name="Text Box 29"/>
          <p:cNvSpPr txBox="1"/>
          <p:nvPr/>
        </p:nvSpPr>
        <p:spPr>
          <a:xfrm>
            <a:off x="5562600" y="2255838"/>
            <a:ext cx="110807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总有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104" name="Text Box 32"/>
          <p:cNvSpPr txBox="1"/>
          <p:nvPr/>
        </p:nvSpPr>
        <p:spPr>
          <a:xfrm>
            <a:off x="4800600" y="3062288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记作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114" name="Text Box 42"/>
          <p:cNvSpPr txBox="1"/>
          <p:nvPr/>
        </p:nvSpPr>
        <p:spPr>
          <a:xfrm>
            <a:off x="287338" y="4343400"/>
            <a:ext cx="6194425" cy="59531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此时也称数列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收敛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否则称数列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发散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3127" name="Object 55"/>
          <p:cNvGraphicFramePr>
            <a:graphicFrameLocks noChangeAspect="1"/>
          </p:cNvGraphicFramePr>
          <p:nvPr/>
        </p:nvGraphicFramePr>
        <p:xfrm>
          <a:off x="6248400" y="4256088"/>
          <a:ext cx="2489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2028190" imgH="289560" progId="Equation.3">
                  <p:embed/>
                </p:oleObj>
              </mc:Choice>
              <mc:Fallback>
                <p:oleObj name="" r:id="rId5" imgW="2028190" imgH="289560" progId="Equation.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8400" y="4256088"/>
                        <a:ext cx="24892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0" name="Object 58"/>
          <p:cNvGraphicFramePr>
            <a:graphicFrameLocks noChangeAspect="1"/>
          </p:cNvGraphicFramePr>
          <p:nvPr/>
        </p:nvGraphicFramePr>
        <p:xfrm>
          <a:off x="7569200" y="4730750"/>
          <a:ext cx="1181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7" imgW="927100" imgH="257810" progId="Equation.3">
                  <p:embed/>
                </p:oleObj>
              </mc:Choice>
              <mc:Fallback>
                <p:oleObj name="" r:id="rId7" imgW="927100" imgH="25781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569200" y="4730750"/>
                        <a:ext cx="11811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1" name="Text Box 59"/>
          <p:cNvSpPr txBox="1"/>
          <p:nvPr/>
        </p:nvSpPr>
        <p:spPr>
          <a:xfrm>
            <a:off x="6153150" y="5151438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即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3132" name="Object 60"/>
          <p:cNvGraphicFramePr>
            <a:graphicFrameLocks noChangeAspect="1"/>
          </p:cNvGraphicFramePr>
          <p:nvPr/>
        </p:nvGraphicFramePr>
        <p:xfrm>
          <a:off x="6597650" y="5227638"/>
          <a:ext cx="1993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9" imgW="1609725" imgH="302895" progId="Equation.3">
                  <p:embed/>
                </p:oleObj>
              </mc:Choice>
              <mc:Fallback>
                <p:oleObj name="" r:id="rId9" imgW="1609725" imgH="302895" progId="Equation.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97650" y="5227638"/>
                        <a:ext cx="19939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" name="Object 61"/>
          <p:cNvGraphicFramePr>
            <a:graphicFrameLocks noChangeAspect="1"/>
          </p:cNvGraphicFramePr>
          <p:nvPr/>
        </p:nvGraphicFramePr>
        <p:xfrm>
          <a:off x="7632700" y="5695950"/>
          <a:ext cx="1181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1" imgW="927100" imgH="257810" progId="Equation.3">
                  <p:embed/>
                </p:oleObj>
              </mc:Choice>
              <mc:Fallback>
                <p:oleObj name="" r:id="rId11" imgW="927100" imgH="257810" progId="Equation.3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632700" y="5695950"/>
                        <a:ext cx="11811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5" name="Object 33"/>
          <p:cNvGraphicFramePr>
            <a:graphicFrameLocks noChangeAspect="1"/>
          </p:cNvGraphicFramePr>
          <p:nvPr/>
        </p:nvGraphicFramePr>
        <p:xfrm>
          <a:off x="1447800" y="3670300"/>
          <a:ext cx="15494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13" imgW="1242695" imgH="438150" progId="Equation.3">
                  <p:embed/>
                </p:oleObj>
              </mc:Choice>
              <mc:Fallback>
                <p:oleObj name="" r:id="rId13" imgW="1242695" imgH="43815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47800" y="3670300"/>
                        <a:ext cx="1549400" cy="596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9" name="Text Box 37"/>
          <p:cNvSpPr txBox="1"/>
          <p:nvPr/>
        </p:nvSpPr>
        <p:spPr>
          <a:xfrm>
            <a:off x="3119438" y="3670300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3110" name="Object 38"/>
          <p:cNvGraphicFramePr>
            <a:graphicFrameLocks noChangeAspect="1"/>
          </p:cNvGraphicFramePr>
          <p:nvPr/>
        </p:nvGraphicFramePr>
        <p:xfrm>
          <a:off x="3816350" y="3679825"/>
          <a:ext cx="23558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5" imgW="1912620" imgH="289560" progId="Equation.3">
                  <p:embed/>
                </p:oleObj>
              </mc:Choice>
              <mc:Fallback>
                <p:oleObj name="" r:id="rId15" imgW="1912620" imgH="289560" progId="Equation.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16350" y="3679825"/>
                        <a:ext cx="2355850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" name="Object 30"/>
          <p:cNvGraphicFramePr>
            <a:graphicFrameLocks noChangeAspect="1"/>
          </p:cNvGraphicFramePr>
          <p:nvPr/>
        </p:nvGraphicFramePr>
        <p:xfrm>
          <a:off x="6400800" y="2311400"/>
          <a:ext cx="1612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7" imgW="1287780" imgH="315595" progId="Equation.3">
                  <p:embed/>
                </p:oleObj>
              </mc:Choice>
              <mc:Fallback>
                <p:oleObj name="" r:id="rId17" imgW="1287780" imgH="315595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400800" y="2311400"/>
                        <a:ext cx="16129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" name="Text Box 31"/>
          <p:cNvSpPr txBox="1"/>
          <p:nvPr/>
        </p:nvSpPr>
        <p:spPr>
          <a:xfrm>
            <a:off x="287338" y="3022600"/>
            <a:ext cx="2232025" cy="558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则称该数列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3145" name="Object 73"/>
          <p:cNvGraphicFramePr>
            <a:graphicFrameLocks noChangeAspect="1"/>
          </p:cNvGraphicFramePr>
          <p:nvPr/>
        </p:nvGraphicFramePr>
        <p:xfrm>
          <a:off x="2209800" y="3062605"/>
          <a:ext cx="6556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9" imgW="483235" imgH="289560" progId="Equation.3">
                  <p:embed/>
                </p:oleObj>
              </mc:Choice>
              <mc:Fallback>
                <p:oleObj name="" r:id="rId19" imgW="483235" imgH="289560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09800" y="3062605"/>
                        <a:ext cx="655638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8" name="Oval 76"/>
          <p:cNvSpPr/>
          <p:nvPr/>
        </p:nvSpPr>
        <p:spPr>
          <a:xfrm>
            <a:off x="6324600" y="2146300"/>
            <a:ext cx="2022475" cy="8763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149" name="Line 77"/>
          <p:cNvSpPr/>
          <p:nvPr/>
        </p:nvSpPr>
        <p:spPr>
          <a:xfrm>
            <a:off x="7391400" y="3048000"/>
            <a:ext cx="0" cy="1219200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3153" name="Text Box 81"/>
          <p:cNvSpPr txBox="1"/>
          <p:nvPr/>
        </p:nvSpPr>
        <p:spPr>
          <a:xfrm>
            <a:off x="2819400" y="3048000"/>
            <a:ext cx="20510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的极限为 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 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" name="文本框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86637" y="2293383"/>
            <a:ext cx="1752916" cy="430887"/>
          </a:xfrm>
          <a:prstGeom prst="rect">
            <a:avLst/>
          </a:prstGeom>
          <a:blipFill rotWithShape="0">
            <a:blip r:embed="rId21"/>
            <a:stretch>
              <a:fillRect t="-29577" r="-11111" b="-45070"/>
            </a:stretch>
          </a:blipFill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noFill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 </a:t>
            </a:r>
            <a:endParaRPr kumimoji="1" lang="zh-CN" altLang="en-US" kern="1200" cap="none" spc="0" normalizeH="0" baseline="0" noProof="0">
              <a:noFill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21" name="Rectangle 2"/>
          <p:cNvSpPr>
            <a:spLocks noGrp="1"/>
          </p:cNvSpPr>
          <p:nvPr/>
        </p:nvSpPr>
        <p:spPr>
          <a:xfrm>
            <a:off x="395605" y="1510665"/>
            <a:ext cx="2723515" cy="5238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数列极限定义</a:t>
            </a:r>
            <a:r>
              <a:rPr lang="en-US" altLang="zh-CN" sz="2800" b="1" dirty="0">
                <a:ea typeface="楷体_GB2312" pitchFamily="49" charset="-122"/>
              </a:rPr>
              <a:t>:</a:t>
            </a:r>
            <a:endParaRPr lang="en-US" altLang="zh-CN" sz="2800" b="1" dirty="0">
              <a:ea typeface="楷体_GB2312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9905" y="393065"/>
            <a:ext cx="8046720" cy="1641475"/>
          </a:xfrm>
          <a:prstGeom prst="rect">
            <a:avLst/>
          </a:prstGeom>
          <a:solidFill>
            <a:srgbClr val="00009C"/>
          </a:solidFill>
          <a:ln w="28575" cmpd="thickThin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/>
              <a:t>        </a:t>
            </a:r>
            <a:r>
              <a:rPr lang="zh-CN" altLang="en-US"/>
              <a:t>不论事先给定多么小的正数，总是存在那么一个时刻，从那时刻以后，数列与某定值之间的距离始终小于事先给定的那个正数。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03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5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9" grpId="0" bldLvl="0" animBg="1"/>
      <p:bldP spid="3113" grpId="0" bldLvl="0" animBg="1"/>
      <p:bldP spid="3093" grpId="0"/>
      <p:bldP spid="3095" grpId="0"/>
      <p:bldP spid="3100" grpId="0"/>
      <p:bldP spid="3101" grpId="0"/>
      <p:bldP spid="3104" grpId="0"/>
      <p:bldP spid="3114" grpId="0"/>
      <p:bldP spid="3131" grpId="0"/>
      <p:bldP spid="3109" grpId="0"/>
      <p:bldP spid="3103" grpId="0" build="p"/>
      <p:bldP spid="3148" grpId="0" bldLvl="0" animBg="1"/>
      <p:bldP spid="3153" grpId="0" advAuto="1000" build="p"/>
      <p:bldP spid="21" grpId="0"/>
      <p:bldP spid="22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228600" y="454025"/>
            <a:ext cx="1905000" cy="5334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en-US" altLang="zh-CN" sz="2800" b="1" dirty="0">
                <a:ea typeface="楷体_GB2312" pitchFamily="49" charset="-122"/>
              </a:rPr>
              <a:t>1.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已知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905000" y="271145"/>
          <a:ext cx="1454703" cy="9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673100" imgH="393700" progId="Equation.3">
                  <p:embed/>
                </p:oleObj>
              </mc:Choice>
              <mc:Fallback>
                <p:oleObj name="" r:id="rId1" imgW="673100" imgH="39370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>
                        <a:grayscl/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1905000" y="271145"/>
                        <a:ext cx="1454703" cy="90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4"/>
          <p:cNvSpPr txBox="1"/>
          <p:nvPr/>
        </p:nvSpPr>
        <p:spPr>
          <a:xfrm>
            <a:off x="3505200" y="453708"/>
            <a:ext cx="1905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证明数列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5041900" y="499110"/>
          <a:ext cx="68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3" imgW="508635" imgH="302895" progId="Equation.3">
                  <p:embed/>
                </p:oleObj>
              </mc:Choice>
              <mc:Fallback>
                <p:oleObj name="" r:id="rId3" imgW="508635" imgH="302895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041900" y="499110"/>
                        <a:ext cx="6858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/>
          <p:nvPr/>
        </p:nvSpPr>
        <p:spPr>
          <a:xfrm>
            <a:off x="5689600" y="450533"/>
            <a:ext cx="2514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的极限为</a:t>
            </a:r>
            <a:r>
              <a:rPr lang="en-US" altLang="zh-CN" sz="2800" dirty="0">
                <a:ea typeface="楷体_GB2312" pitchFamily="49" charset="-122"/>
              </a:rPr>
              <a:t>1.</a:t>
            </a:r>
            <a:endParaRPr lang="en-US" altLang="zh-CN" sz="24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5127" name="Text Box 7"/>
          <p:cNvSpPr txBox="1"/>
          <p:nvPr/>
        </p:nvSpPr>
        <p:spPr>
          <a:xfrm>
            <a:off x="381000" y="1563688"/>
            <a:ext cx="10668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b="1" dirty="0">
                <a:solidFill>
                  <a:schemeClr val="tx2"/>
                </a:solidFill>
                <a:ea typeface="楷体_GB2312" pitchFamily="49" charset="-122"/>
              </a:rPr>
              <a:t>: </a:t>
            </a:r>
            <a:endParaRPr lang="en-US" altLang="zh-CN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5128" name="Object 8"/>
          <p:cNvGraphicFramePr>
            <a:graphicFrameLocks noChangeAspect="1"/>
          </p:cNvGraphicFramePr>
          <p:nvPr/>
        </p:nvGraphicFramePr>
        <p:xfrm>
          <a:off x="1282700" y="1651000"/>
          <a:ext cx="1308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5" imgW="1030605" imgH="321945" progId="Equation.3">
                  <p:embed/>
                </p:oleObj>
              </mc:Choice>
              <mc:Fallback>
                <p:oleObj name="" r:id="rId5" imgW="1030605" imgH="321945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82700" y="1651000"/>
                        <a:ext cx="13081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"/>
          <p:cNvGraphicFramePr>
            <a:graphicFrameLocks noChangeAspect="1"/>
          </p:cNvGraphicFramePr>
          <p:nvPr/>
        </p:nvGraphicFramePr>
        <p:xfrm>
          <a:off x="2641600" y="1385570"/>
          <a:ext cx="1345367" cy="93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7" imgW="647700" imgH="431800" progId="Equation.3">
                  <p:embed/>
                </p:oleObj>
              </mc:Choice>
              <mc:Fallback>
                <p:oleObj name="" r:id="rId7" imgW="647700" imgH="43180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8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2641600" y="1385570"/>
                        <a:ext cx="1345367" cy="93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Object 12"/>
          <p:cNvGraphicFramePr>
            <a:graphicFrameLocks noChangeAspect="1"/>
          </p:cNvGraphicFramePr>
          <p:nvPr/>
        </p:nvGraphicFramePr>
        <p:xfrm>
          <a:off x="4025900" y="1420813"/>
          <a:ext cx="1066302" cy="8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9" imgW="457200" imgH="393700" progId="Equation.3">
                  <p:embed/>
                </p:oleObj>
              </mc:Choice>
              <mc:Fallback>
                <p:oleObj name="" r:id="rId9" imgW="457200" imgH="39370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025900" y="1420813"/>
                        <a:ext cx="1066302" cy="86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14"/>
          <p:cNvGraphicFramePr>
            <a:graphicFrameLocks noChangeAspect="1"/>
          </p:cNvGraphicFramePr>
          <p:nvPr/>
        </p:nvGraphicFramePr>
        <p:xfrm>
          <a:off x="850900" y="2730500"/>
          <a:ext cx="1206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1" imgW="946785" imgH="257810" progId="Equation.3">
                  <p:embed/>
                </p:oleObj>
              </mc:Choice>
              <mc:Fallback>
                <p:oleObj name="" r:id="rId11" imgW="946785" imgH="25781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50900" y="2730500"/>
                        <a:ext cx="12065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Text Box 15"/>
          <p:cNvSpPr txBox="1"/>
          <p:nvPr/>
        </p:nvSpPr>
        <p:spPr>
          <a:xfrm>
            <a:off x="2057400" y="2613025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欲使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36" name="Object 16"/>
          <p:cNvGraphicFramePr>
            <a:graphicFrameLocks noChangeAspect="1"/>
          </p:cNvGraphicFramePr>
          <p:nvPr/>
        </p:nvGraphicFramePr>
        <p:xfrm>
          <a:off x="2971800" y="2654300"/>
          <a:ext cx="1727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3" imgW="1384300" imgH="321945" progId="Equation.3">
                  <p:embed/>
                </p:oleObj>
              </mc:Choice>
              <mc:Fallback>
                <p:oleObj name="" r:id="rId13" imgW="1384300" imgH="321945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971800" y="2654300"/>
                        <a:ext cx="17272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Text Box 17"/>
          <p:cNvSpPr txBox="1"/>
          <p:nvPr/>
        </p:nvSpPr>
        <p:spPr>
          <a:xfrm>
            <a:off x="4724400" y="2617788"/>
            <a:ext cx="685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即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38" name="Object 18"/>
          <p:cNvGraphicFramePr>
            <a:graphicFrameLocks noChangeAspect="1"/>
          </p:cNvGraphicFramePr>
          <p:nvPr/>
        </p:nvGraphicFramePr>
        <p:xfrm>
          <a:off x="5259705" y="2445385"/>
          <a:ext cx="1367649" cy="8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5" imgW="634365" imgH="393700" progId="Equation.3">
                  <p:embed/>
                </p:oleObj>
              </mc:Choice>
              <mc:Fallback>
                <p:oleObj name="" r:id="rId15" imgW="634365" imgH="393700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259705" y="2445385"/>
                        <a:ext cx="1367649" cy="86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9" name="Text Box 19"/>
          <p:cNvSpPr txBox="1"/>
          <p:nvPr/>
        </p:nvSpPr>
        <p:spPr>
          <a:xfrm>
            <a:off x="6627495" y="2613343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只要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40" name="Object 20"/>
          <p:cNvGraphicFramePr>
            <a:graphicFrameLocks noChangeAspect="1"/>
          </p:cNvGraphicFramePr>
          <p:nvPr/>
        </p:nvGraphicFramePr>
        <p:xfrm>
          <a:off x="7406799" y="2440823"/>
          <a:ext cx="11303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17" imgW="558800" imgH="393700" progId="Equation.3">
                  <p:embed/>
                </p:oleObj>
              </mc:Choice>
              <mc:Fallback>
                <p:oleObj name="" r:id="rId17" imgW="558800" imgH="39370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  <a:lum bright="12000"/>
                      </a:blip>
                      <a:stretch>
                        <a:fillRect/>
                      </a:stretch>
                    </p:blipFill>
                    <p:spPr>
                      <a:xfrm>
                        <a:off x="7406799" y="2440823"/>
                        <a:ext cx="1130300" cy="86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1" name="Text Box 21"/>
          <p:cNvSpPr txBox="1"/>
          <p:nvPr/>
        </p:nvSpPr>
        <p:spPr>
          <a:xfrm>
            <a:off x="152400" y="3405188"/>
            <a:ext cx="1752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因此 </a:t>
            </a:r>
            <a:r>
              <a:rPr lang="en-US" altLang="zh-CN" sz="2800" dirty="0">
                <a:ea typeface="楷体_GB2312" pitchFamily="49" charset="-122"/>
              </a:rPr>
              <a:t>,  </a:t>
            </a:r>
            <a:r>
              <a:rPr lang="zh-CN" altLang="en-US" sz="2800" dirty="0">
                <a:ea typeface="楷体_GB2312" pitchFamily="49" charset="-122"/>
              </a:rPr>
              <a:t>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42" name="Object 22"/>
          <p:cNvGraphicFramePr>
            <a:graphicFrameLocks noChangeAspect="1"/>
          </p:cNvGraphicFramePr>
          <p:nvPr/>
        </p:nvGraphicFramePr>
        <p:xfrm>
          <a:off x="1691958" y="3244215"/>
          <a:ext cx="1584307" cy="8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9" imgW="787400" imgH="393700" progId="Equation.3">
                  <p:embed/>
                </p:oleObj>
              </mc:Choice>
              <mc:Fallback>
                <p:oleObj name="" r:id="rId19" imgW="787400" imgH="39370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91958" y="3244215"/>
                        <a:ext cx="1584307" cy="82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3" name="Text Box 23"/>
          <p:cNvSpPr txBox="1"/>
          <p:nvPr/>
        </p:nvSpPr>
        <p:spPr>
          <a:xfrm>
            <a:off x="3213100" y="3398838"/>
            <a:ext cx="1295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44" name="Object 24"/>
          <p:cNvGraphicFramePr>
            <a:graphicFrameLocks noChangeAspect="1"/>
          </p:cNvGraphicFramePr>
          <p:nvPr/>
        </p:nvGraphicFramePr>
        <p:xfrm>
          <a:off x="4114800" y="3522663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21" imgW="676275" imgH="193040" progId="Equation.3">
                  <p:embed/>
                </p:oleObj>
              </mc:Choice>
              <mc:Fallback>
                <p:oleObj name="" r:id="rId21" imgW="676275" imgH="19304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114800" y="3522663"/>
                        <a:ext cx="8890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5" name="Text Box 25"/>
          <p:cNvSpPr txBox="1"/>
          <p:nvPr/>
        </p:nvSpPr>
        <p:spPr>
          <a:xfrm>
            <a:off x="5041900" y="3429000"/>
            <a:ext cx="1752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就有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47" name="Object 27"/>
          <p:cNvGraphicFramePr>
            <a:graphicFrameLocks noChangeAspect="1"/>
          </p:cNvGraphicFramePr>
          <p:nvPr/>
        </p:nvGraphicFramePr>
        <p:xfrm>
          <a:off x="3381845" y="4173225"/>
          <a:ext cx="1743075" cy="935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23" imgW="838200" imgH="431800" progId="Equation.3">
                  <p:embed/>
                </p:oleObj>
              </mc:Choice>
              <mc:Fallback>
                <p:oleObj name="" r:id="rId23" imgW="838200" imgH="431800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81845" y="4173225"/>
                        <a:ext cx="1743075" cy="935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8" name="Text Box 28"/>
          <p:cNvSpPr txBox="1"/>
          <p:nvPr/>
        </p:nvSpPr>
        <p:spPr>
          <a:xfrm>
            <a:off x="182245" y="5409883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故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50" name="Object 30"/>
          <p:cNvGraphicFramePr>
            <a:graphicFrameLocks noChangeAspect="1"/>
          </p:cNvGraphicFramePr>
          <p:nvPr/>
        </p:nvGraphicFramePr>
        <p:xfrm>
          <a:off x="850971" y="5201290"/>
          <a:ext cx="2917825" cy="935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25" imgW="1320165" imgH="393700" progId="Equation.3">
                  <p:embed/>
                </p:oleObj>
              </mc:Choice>
              <mc:Fallback>
                <p:oleObj name="" r:id="rId25" imgW="1320165" imgH="393700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26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850971" y="5201290"/>
                        <a:ext cx="2917825" cy="935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321425" y="3840480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2"/>
                </a:solidFill>
              </a:rPr>
              <a:t>思考：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57495" y="4252595"/>
            <a:ext cx="3179445" cy="2158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/>
              <a:t>1. </a:t>
            </a:r>
            <a:r>
              <a:rPr lang="zh-CN" altLang="en-US"/>
              <a:t>你能用定义证明该极限</a:t>
            </a:r>
            <a:r>
              <a:rPr lang="zh-CN" altLang="en-US" b="1">
                <a:solidFill>
                  <a:schemeClr val="accent2"/>
                </a:solidFill>
              </a:rPr>
              <a:t>不是</a:t>
            </a:r>
            <a:r>
              <a:rPr lang="zh-CN" altLang="en-US">
                <a:solidFill>
                  <a:schemeClr val="tx2"/>
                </a:solidFill>
              </a:rPr>
              <a:t> </a:t>
            </a:r>
            <a:r>
              <a:rPr lang="en-US" altLang="zh-CN"/>
              <a:t>0 </a:t>
            </a:r>
            <a:r>
              <a:rPr lang="zh-CN" altLang="en-US"/>
              <a:t>吗？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en-US" altLang="zh-CN"/>
              <a:t>2. </a:t>
            </a:r>
            <a:r>
              <a:rPr lang="zh-CN" altLang="en-US"/>
              <a:t>你能用定义证明某极限</a:t>
            </a:r>
            <a:r>
              <a:rPr lang="zh-CN" altLang="en-US" b="1">
                <a:solidFill>
                  <a:schemeClr val="accent2"/>
                </a:solidFill>
              </a:rPr>
              <a:t>不存在</a:t>
            </a:r>
            <a:r>
              <a:rPr lang="zh-CN" altLang="en-US"/>
              <a:t>吗？</a:t>
            </a: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692275" y="3175000"/>
            <a:ext cx="1508125" cy="998220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6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5126" grpId="0" advAuto="1000" build="p"/>
      <p:bldP spid="5127" grpId="0"/>
      <p:bldP spid="5135" grpId="0"/>
      <p:bldP spid="5137" grpId="0"/>
      <p:bldP spid="5139" grpId="0"/>
      <p:bldP spid="5141" grpId="0"/>
      <p:bldP spid="5143" grpId="0"/>
      <p:bldP spid="5145" grpId="0"/>
      <p:bldP spid="5148" grpId="0"/>
      <p:bldP spid="4" grpId="0" bldLvl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838200" y="990600"/>
            <a:ext cx="2438400" cy="8382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第一章</a:t>
            </a:r>
            <a:endParaRPr lang="zh-CN" altLang="en-US" sz="5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0082" name="Text Box 34"/>
          <p:cNvSpPr txBox="1"/>
          <p:nvPr/>
        </p:nvSpPr>
        <p:spPr>
          <a:xfrm>
            <a:off x="1219200" y="3763963"/>
            <a:ext cx="22098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分析基础 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130083" name="Text Box 35"/>
          <p:cNvSpPr txBox="1"/>
          <p:nvPr/>
        </p:nvSpPr>
        <p:spPr>
          <a:xfrm>
            <a:off x="3276600" y="3154363"/>
            <a:ext cx="1101725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函数 </a:t>
            </a: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130084" name="Text Box 36"/>
          <p:cNvSpPr txBox="1"/>
          <p:nvPr/>
        </p:nvSpPr>
        <p:spPr>
          <a:xfrm>
            <a:off x="3276600" y="3763963"/>
            <a:ext cx="1101725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极限 </a:t>
            </a: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130085" name="Text Box 37"/>
          <p:cNvSpPr txBox="1"/>
          <p:nvPr/>
        </p:nvSpPr>
        <p:spPr>
          <a:xfrm>
            <a:off x="3314700" y="4373563"/>
            <a:ext cx="1101725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连续 </a:t>
            </a: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130086" name="Text Box 38"/>
          <p:cNvSpPr txBox="1"/>
          <p:nvPr/>
        </p:nvSpPr>
        <p:spPr>
          <a:xfrm>
            <a:off x="4267200" y="3148013"/>
            <a:ext cx="23177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dirty="0">
                <a:ea typeface="楷体_GB2312" pitchFamily="49" charset="-122"/>
              </a:rPr>
              <a:t>— </a:t>
            </a:r>
            <a:r>
              <a:rPr lang="zh-CN" altLang="en-US" dirty="0">
                <a:ea typeface="楷体_GB2312" pitchFamily="49" charset="-122"/>
              </a:rPr>
              <a:t>研究对象</a:t>
            </a: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130087" name="Text Box 39"/>
          <p:cNvSpPr txBox="1"/>
          <p:nvPr/>
        </p:nvSpPr>
        <p:spPr>
          <a:xfrm>
            <a:off x="4286250" y="3763963"/>
            <a:ext cx="23177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dirty="0">
                <a:ea typeface="楷体_GB2312" pitchFamily="49" charset="-122"/>
              </a:rPr>
              <a:t>— </a:t>
            </a:r>
            <a:r>
              <a:rPr lang="zh-CN" altLang="en-US" dirty="0">
                <a:ea typeface="楷体_GB2312" pitchFamily="49" charset="-122"/>
              </a:rPr>
              <a:t>研究方法</a:t>
            </a: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130088" name="Text Box 40"/>
          <p:cNvSpPr txBox="1"/>
          <p:nvPr/>
        </p:nvSpPr>
        <p:spPr>
          <a:xfrm>
            <a:off x="4311650" y="4373563"/>
            <a:ext cx="23177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None/>
            </a:pPr>
            <a:r>
              <a:rPr lang="en-US" altLang="zh-CN" dirty="0">
                <a:ea typeface="楷体_GB2312" pitchFamily="49" charset="-122"/>
              </a:rPr>
              <a:t>— </a:t>
            </a:r>
            <a:r>
              <a:rPr lang="zh-CN" altLang="en-US" dirty="0">
                <a:ea typeface="楷体_GB2312" pitchFamily="49" charset="-122"/>
              </a:rPr>
              <a:t>研究桥梁</a:t>
            </a: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130089" name="AutoShape 41"/>
          <p:cNvSpPr/>
          <p:nvPr/>
        </p:nvSpPr>
        <p:spPr>
          <a:xfrm>
            <a:off x="3048000" y="3276600"/>
            <a:ext cx="228600" cy="1600200"/>
          </a:xfrm>
          <a:prstGeom prst="leftBrace">
            <a:avLst>
              <a:gd name="adj1" fmla="val 58333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4107" name="Text Box 42"/>
          <p:cNvSpPr txBox="1"/>
          <p:nvPr/>
        </p:nvSpPr>
        <p:spPr>
          <a:xfrm>
            <a:off x="2246313" y="1828800"/>
            <a:ext cx="3613150" cy="9144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5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函数与极限</a:t>
            </a:r>
            <a:endParaRPr lang="zh-CN" altLang="en-US" sz="5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539750" y="269875"/>
            <a:ext cx="1828800" cy="6858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en-US" altLang="zh-CN" sz="2800" b="1" dirty="0">
                <a:ea typeface="楷体_GB2312" pitchFamily="49" charset="-122"/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已知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2037398" y="126048"/>
          <a:ext cx="1844992" cy="11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" imgW="881380" imgH="509905" progId="Equation.3">
                  <p:embed/>
                </p:oleObj>
              </mc:Choice>
              <mc:Fallback>
                <p:oleObj name="" r:id="rId1" imgW="881380" imgH="509905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2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2037398" y="126048"/>
                        <a:ext cx="1844992" cy="11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Text Box 4"/>
          <p:cNvSpPr txBox="1"/>
          <p:nvPr/>
        </p:nvSpPr>
        <p:spPr>
          <a:xfrm>
            <a:off x="4114800" y="319088"/>
            <a:ext cx="1219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证明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4889500" y="309880"/>
          <a:ext cx="167322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3" imgW="1345565" imgH="444500" progId="Equation.3">
                  <p:embed/>
                </p:oleObj>
              </mc:Choice>
              <mc:Fallback>
                <p:oleObj name="" r:id="rId3" imgW="1345565" imgH="44450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89500" y="309880"/>
                        <a:ext cx="1673225" cy="606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Text Box 7"/>
          <p:cNvSpPr txBox="1"/>
          <p:nvPr/>
        </p:nvSpPr>
        <p:spPr>
          <a:xfrm>
            <a:off x="539750" y="1387475"/>
            <a:ext cx="1295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1412875" y="1475105"/>
          <a:ext cx="1260973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5" imgW="1088390" imgH="321945" progId="Equation.3">
                  <p:embed/>
                </p:oleObj>
              </mc:Choice>
              <mc:Fallback>
                <p:oleObj name="" r:id="rId5" imgW="1088390" imgH="321945" progId="Equation.3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12875" y="1475105"/>
                        <a:ext cx="1260973" cy="4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5" name="Object 11"/>
          <p:cNvGraphicFramePr>
            <a:graphicFrameLocks noChangeAspect="1"/>
          </p:cNvGraphicFramePr>
          <p:nvPr/>
        </p:nvGraphicFramePr>
        <p:xfrm>
          <a:off x="2735263" y="1196975"/>
          <a:ext cx="1754341" cy="9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7" imgW="1513205" imgH="805180" progId="Equation.3">
                  <p:embed/>
                </p:oleObj>
              </mc:Choice>
              <mc:Fallback>
                <p:oleObj name="" r:id="rId7" imgW="1513205" imgH="80518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35263" y="1196975"/>
                        <a:ext cx="1754341" cy="97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6" name="Object 12"/>
          <p:cNvGraphicFramePr>
            <a:graphicFrameLocks noChangeAspect="1"/>
          </p:cNvGraphicFramePr>
          <p:nvPr/>
        </p:nvGraphicFramePr>
        <p:xfrm>
          <a:off x="4629468" y="1197293"/>
          <a:ext cx="1513008" cy="9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9" imgW="673100" imgH="419100" progId="Equation.3">
                  <p:embed/>
                </p:oleObj>
              </mc:Choice>
              <mc:Fallback>
                <p:oleObj name="" r:id="rId9" imgW="673100" imgH="419100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29468" y="1197293"/>
                        <a:ext cx="1513008" cy="97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8" name="Object 14"/>
          <p:cNvGraphicFramePr>
            <a:graphicFrameLocks noChangeAspect="1"/>
          </p:cNvGraphicFramePr>
          <p:nvPr/>
        </p:nvGraphicFramePr>
        <p:xfrm>
          <a:off x="6223000" y="1500505"/>
          <a:ext cx="167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1" imgW="1345565" imgH="270510" progId="Equation.3">
                  <p:embed/>
                </p:oleObj>
              </mc:Choice>
              <mc:Fallback>
                <p:oleObj name="" r:id="rId11" imgW="1345565" imgH="27051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23000" y="1500505"/>
                        <a:ext cx="16764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9" name="Text Box 15"/>
          <p:cNvSpPr txBox="1"/>
          <p:nvPr/>
        </p:nvSpPr>
        <p:spPr>
          <a:xfrm>
            <a:off x="508000" y="2357438"/>
            <a:ext cx="1295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欲使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160" name="Object 16"/>
          <p:cNvGraphicFramePr>
            <a:graphicFrameLocks noChangeAspect="1"/>
          </p:cNvGraphicFramePr>
          <p:nvPr/>
        </p:nvGraphicFramePr>
        <p:xfrm>
          <a:off x="1416050" y="2406650"/>
          <a:ext cx="1752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13" imgW="1410335" imgH="321945" progId="Equation.3">
                  <p:embed/>
                </p:oleObj>
              </mc:Choice>
              <mc:Fallback>
                <p:oleObj name="" r:id="rId13" imgW="1410335" imgH="321945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416050" y="2406650"/>
                        <a:ext cx="17526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1" name="Text Box 17"/>
          <p:cNvSpPr txBox="1"/>
          <p:nvPr/>
        </p:nvSpPr>
        <p:spPr>
          <a:xfrm>
            <a:off x="3175000" y="2357438"/>
            <a:ext cx="126047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只要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162" name="Object 18"/>
          <p:cNvGraphicFramePr>
            <a:graphicFrameLocks noChangeAspect="1"/>
          </p:cNvGraphicFramePr>
          <p:nvPr/>
        </p:nvGraphicFramePr>
        <p:xfrm>
          <a:off x="3970020" y="2194243"/>
          <a:ext cx="1604446" cy="9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15" imgW="812800" imgH="469900" progId="Equation.3">
                  <p:embed/>
                </p:oleObj>
              </mc:Choice>
              <mc:Fallback>
                <p:oleObj name="" r:id="rId15" imgW="812800" imgH="46990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16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3970020" y="2194243"/>
                        <a:ext cx="1604446" cy="97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3" name="Text Box 19"/>
          <p:cNvSpPr txBox="1"/>
          <p:nvPr/>
        </p:nvSpPr>
        <p:spPr>
          <a:xfrm>
            <a:off x="5461000" y="2357438"/>
            <a:ext cx="762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即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164" name="Object 20"/>
          <p:cNvGraphicFramePr>
            <a:graphicFrameLocks noChangeAspect="1"/>
          </p:cNvGraphicFramePr>
          <p:nvPr/>
        </p:nvGraphicFramePr>
        <p:xfrm>
          <a:off x="5977890" y="2514600"/>
          <a:ext cx="508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7" imgW="354330" imgH="147955" progId="Equation.3">
                  <p:embed/>
                </p:oleObj>
              </mc:Choice>
              <mc:Fallback>
                <p:oleObj name="" r:id="rId17" imgW="354330" imgH="147955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77890" y="2514600"/>
                        <a:ext cx="508000" cy="25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5" name="Text Box 21"/>
          <p:cNvSpPr txBox="1"/>
          <p:nvPr/>
        </p:nvSpPr>
        <p:spPr>
          <a:xfrm>
            <a:off x="526098" y="3260408"/>
            <a:ext cx="1981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166" name="Object 22"/>
          <p:cNvGraphicFramePr>
            <a:graphicFrameLocks noChangeAspect="1"/>
          </p:cNvGraphicFramePr>
          <p:nvPr/>
        </p:nvGraphicFramePr>
        <p:xfrm>
          <a:off x="1039370" y="3124815"/>
          <a:ext cx="1696085" cy="82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19" imgW="914400" imgH="419100" progId="Equation.3">
                  <p:embed/>
                </p:oleObj>
              </mc:Choice>
              <mc:Fallback>
                <p:oleObj name="" r:id="rId19" imgW="914400" imgH="419100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039370" y="3124815"/>
                        <a:ext cx="1696085" cy="8274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7" name="Text Box 23"/>
          <p:cNvSpPr txBox="1"/>
          <p:nvPr/>
        </p:nvSpPr>
        <p:spPr>
          <a:xfrm>
            <a:off x="2735580" y="3260725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168" name="Object 24"/>
          <p:cNvGraphicFramePr>
            <a:graphicFrameLocks noChangeAspect="1"/>
          </p:cNvGraphicFramePr>
          <p:nvPr/>
        </p:nvGraphicFramePr>
        <p:xfrm>
          <a:off x="3678555" y="3360420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21" imgW="676275" imgH="193040" progId="Equation.3">
                  <p:embed/>
                </p:oleObj>
              </mc:Choice>
              <mc:Fallback>
                <p:oleObj name="" r:id="rId21" imgW="676275" imgH="19304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78555" y="3360420"/>
                        <a:ext cx="8890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9" name="Text Box 25"/>
          <p:cNvSpPr txBox="1"/>
          <p:nvPr/>
        </p:nvSpPr>
        <p:spPr>
          <a:xfrm>
            <a:off x="4505960" y="3250883"/>
            <a:ext cx="1828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就有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170" name="Object 26"/>
          <p:cNvGraphicFramePr>
            <a:graphicFrameLocks noChangeAspect="1"/>
          </p:cNvGraphicFramePr>
          <p:nvPr/>
        </p:nvGraphicFramePr>
        <p:xfrm>
          <a:off x="5977890" y="3303270"/>
          <a:ext cx="1752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23" imgW="1410335" imgH="321945" progId="Equation.3">
                  <p:embed/>
                </p:oleObj>
              </mc:Choice>
              <mc:Fallback>
                <p:oleObj name="" r:id="rId23" imgW="1410335" imgH="321945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77890" y="3303270"/>
                        <a:ext cx="17526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1" name="Text Box 27"/>
          <p:cNvSpPr txBox="1"/>
          <p:nvPr/>
        </p:nvSpPr>
        <p:spPr>
          <a:xfrm>
            <a:off x="539750" y="4118293"/>
            <a:ext cx="114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故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172" name="Object 28"/>
          <p:cNvGraphicFramePr>
            <a:graphicFrameLocks noChangeAspect="1"/>
          </p:cNvGraphicFramePr>
          <p:nvPr/>
        </p:nvGraphicFramePr>
        <p:xfrm>
          <a:off x="2606675" y="3782060"/>
          <a:ext cx="36163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25" imgW="2987675" imgH="805180" progId="Equation.3">
                  <p:embed/>
                </p:oleObj>
              </mc:Choice>
              <mc:Fallback>
                <p:oleObj name="" r:id="rId25" imgW="2987675" imgH="80518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06675" y="3782060"/>
                        <a:ext cx="3616325" cy="1041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74" name="Object 30"/>
          <p:cNvGraphicFramePr>
            <a:graphicFrameLocks noChangeAspect="1"/>
          </p:cNvGraphicFramePr>
          <p:nvPr/>
        </p:nvGraphicFramePr>
        <p:xfrm>
          <a:off x="1460183" y="4823460"/>
          <a:ext cx="3519322" cy="104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27" imgW="1854200" imgH="469900" progId="Equation.3">
                  <p:embed/>
                </p:oleObj>
              </mc:Choice>
              <mc:Fallback>
                <p:oleObj name="" r:id="rId27" imgW="1854200" imgH="46990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2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460183" y="4823460"/>
                        <a:ext cx="3519322" cy="104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5" name="Text Box 31"/>
          <p:cNvSpPr txBox="1"/>
          <p:nvPr/>
        </p:nvSpPr>
        <p:spPr>
          <a:xfrm>
            <a:off x="5171440" y="4988243"/>
            <a:ext cx="2209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故也可取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176" name="Object 32"/>
          <p:cNvGraphicFramePr>
            <a:graphicFrameLocks noChangeAspect="1"/>
          </p:cNvGraphicFramePr>
          <p:nvPr/>
        </p:nvGraphicFramePr>
        <p:xfrm>
          <a:off x="6732588" y="4999038"/>
          <a:ext cx="12160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29" imgW="959485" imgH="354330" progId="Equation.3">
                  <p:embed/>
                </p:oleObj>
              </mc:Choice>
              <mc:Fallback>
                <p:oleObj name="" r:id="rId29" imgW="959485" imgH="354330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732588" y="4999038"/>
                        <a:ext cx="1216025" cy="5064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88" name="Object 44"/>
          <p:cNvGraphicFramePr>
            <a:graphicFrameLocks noChangeAspect="1"/>
          </p:cNvGraphicFramePr>
          <p:nvPr/>
        </p:nvGraphicFramePr>
        <p:xfrm>
          <a:off x="6562408" y="2281238"/>
          <a:ext cx="838763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31" imgW="482600" imgH="419100" progId="Equation.3">
                  <p:embed/>
                </p:oleObj>
              </mc:Choice>
              <mc:Fallback>
                <p:oleObj name="" r:id="rId31" imgW="482600" imgH="41910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3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62408" y="2281238"/>
                        <a:ext cx="838763" cy="720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91" name="Rectangle 47"/>
          <p:cNvSpPr/>
          <p:nvPr/>
        </p:nvSpPr>
        <p:spPr>
          <a:xfrm>
            <a:off x="1332230" y="4881245"/>
            <a:ext cx="6781800" cy="9906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192" name="Text Box 48"/>
          <p:cNvSpPr txBox="1"/>
          <p:nvPr/>
        </p:nvSpPr>
        <p:spPr>
          <a:xfrm>
            <a:off x="1416050" y="4999038"/>
            <a:ext cx="3962400" cy="52863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与 </a:t>
            </a:r>
            <a:r>
              <a:rPr lang="zh-CN" altLang="en-US" sz="2800" i="1" dirty="0">
                <a:solidFill>
                  <a:schemeClr val="tx2"/>
                </a:solidFill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zh-CN" altLang="en-US" sz="2800" dirty="0">
                <a:ea typeface="楷体_GB2312" pitchFamily="49" charset="-122"/>
              </a:rPr>
              <a:t>  有关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但不唯一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6185" name="Text Box 41"/>
          <p:cNvSpPr txBox="1"/>
          <p:nvPr/>
        </p:nvSpPr>
        <p:spPr>
          <a:xfrm>
            <a:off x="5171440" y="5008245"/>
            <a:ext cx="3357563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不一定取最小的 </a:t>
            </a:r>
            <a:r>
              <a:rPr lang="en-US" altLang="zh-CN" sz="2800" b="1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6173" name="Text Box 29"/>
          <p:cNvSpPr txBox="1"/>
          <p:nvPr/>
        </p:nvSpPr>
        <p:spPr>
          <a:xfrm>
            <a:off x="337820" y="4988560"/>
            <a:ext cx="1447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注意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 </a:t>
            </a:r>
            <a:endParaRPr lang="en-US" altLang="zh-CN" sz="2800" b="1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1815" y="5736590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2"/>
                </a:solidFill>
              </a:rPr>
              <a:t>思考：</a:t>
            </a:r>
            <a:endParaRPr lang="zh-CN" altLang="en-US" b="1">
              <a:solidFill>
                <a:schemeClr val="tx2"/>
              </a:solidFill>
            </a:endParaRPr>
          </a:p>
        </p:txBody>
      </p:sp>
      <p:sp>
        <p:nvSpPr>
          <p:cNvPr id="3" name="Text Box 4"/>
          <p:cNvSpPr txBox="1"/>
          <p:nvPr/>
        </p:nvSpPr>
        <p:spPr>
          <a:xfrm>
            <a:off x="1611630" y="5736590"/>
            <a:ext cx="28949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用极限定义证明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" name="Object 28"/>
          <p:cNvGraphicFramePr>
            <a:graphicFrameLocks noChangeAspect="1"/>
          </p:cNvGraphicFramePr>
          <p:nvPr/>
        </p:nvGraphicFramePr>
        <p:xfrm>
          <a:off x="4198938" y="5527358"/>
          <a:ext cx="1778750" cy="93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3" imgW="800100" imgH="393700" progId="Equation.3">
                  <p:embed/>
                </p:oleObj>
              </mc:Choice>
              <mc:Fallback>
                <p:oleObj name="" r:id="rId33" imgW="800100" imgH="39370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34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4198938" y="5527358"/>
                        <a:ext cx="1778750" cy="93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08635" y="5589270"/>
            <a:ext cx="5634355" cy="864235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7" name="Text Box 41"/>
          <p:cNvSpPr txBox="1"/>
          <p:nvPr/>
        </p:nvSpPr>
        <p:spPr>
          <a:xfrm>
            <a:off x="6452870" y="5589270"/>
            <a:ext cx="1446530" cy="6502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40000"/>
              </a:lnSpc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     ↓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  <a:p>
            <a:pPr marL="0" lvl="0" indent="0" eaLnBrk="1" hangingPunct="1">
              <a:lnSpc>
                <a:spcPct val="4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放缩法</a:t>
            </a:r>
            <a:endParaRPr lang="zh-CN" altLang="en-US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53675" y="5535837"/>
          <a:ext cx="102362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5" imgW="508000" imgH="482600" progId="Equation.KSEE3">
                  <p:embed/>
                </p:oleObj>
              </mc:Choice>
              <mc:Fallback>
                <p:oleObj name="" r:id="rId35" imgW="5080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653675" y="5535837"/>
                        <a:ext cx="1023620" cy="97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51" grpId="0"/>
      <p:bldP spid="6159" grpId="0"/>
      <p:bldP spid="6161" grpId="0"/>
      <p:bldP spid="6163" grpId="0"/>
      <p:bldP spid="6165" grpId="0"/>
      <p:bldP spid="6167" grpId="0"/>
      <p:bldP spid="6169" grpId="0"/>
      <p:bldP spid="6171" grpId="0"/>
      <p:bldP spid="6175" grpId="0"/>
      <p:bldP spid="6191" grpId="0" bldLvl="0" animBg="1"/>
      <p:bldP spid="6192" grpId="0" bldLvl="0" animBg="1"/>
      <p:bldP spid="6185" grpId="0"/>
      <p:bldP spid="6173" grpId="0"/>
      <p:bldP spid="2" grpId="0"/>
      <p:bldP spid="3" grpId="0"/>
      <p:bldP spid="6" grpId="0" bldLvl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539750" y="330200"/>
            <a:ext cx="1949450" cy="4572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en-US" altLang="zh-CN" sz="2800" b="1" dirty="0">
                <a:ea typeface="楷体_GB2312" pitchFamily="49" charset="-122"/>
              </a:rPr>
              <a:t>3.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设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1828800" y="309563"/>
          <a:ext cx="1054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1" imgW="817880" imgH="321945" progId="Equation.3">
                  <p:embed/>
                </p:oleObj>
              </mc:Choice>
              <mc:Fallback>
                <p:oleObj name="" r:id="rId1" imgW="817880" imgH="321945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28800" y="309563"/>
                        <a:ext cx="10541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ext Box 4"/>
          <p:cNvSpPr txBox="1"/>
          <p:nvPr/>
        </p:nvSpPr>
        <p:spPr>
          <a:xfrm>
            <a:off x="2895600" y="268288"/>
            <a:ext cx="2590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证明等比数列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5257800" y="307975"/>
          <a:ext cx="2908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3" imgW="2382520" imgH="354330" progId="Equation.3">
                  <p:embed/>
                </p:oleObj>
              </mc:Choice>
              <mc:Fallback>
                <p:oleObj name="" r:id="rId3" imgW="2382520" imgH="354330" progId="Equation.3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257800" y="307975"/>
                        <a:ext cx="290830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 Box 8"/>
          <p:cNvSpPr txBox="1"/>
          <p:nvPr/>
        </p:nvSpPr>
        <p:spPr>
          <a:xfrm>
            <a:off x="539750" y="1717675"/>
            <a:ext cx="762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7178" name="Object 10"/>
          <p:cNvGraphicFramePr>
            <a:graphicFrameLocks noChangeAspect="1"/>
          </p:cNvGraphicFramePr>
          <p:nvPr/>
        </p:nvGraphicFramePr>
        <p:xfrm>
          <a:off x="1443038" y="1778000"/>
          <a:ext cx="1092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5" imgW="850265" imgH="321945" progId="Equation.3">
                  <p:embed/>
                </p:oleObj>
              </mc:Choice>
              <mc:Fallback>
                <p:oleObj name="" r:id="rId5" imgW="850265" imgH="321945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43038" y="1778000"/>
                        <a:ext cx="10922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9" name="Object 11"/>
          <p:cNvGraphicFramePr>
            <a:graphicFrameLocks noChangeAspect="1"/>
          </p:cNvGraphicFramePr>
          <p:nvPr/>
        </p:nvGraphicFramePr>
        <p:xfrm>
          <a:off x="2706688" y="1676400"/>
          <a:ext cx="16383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7" imgW="1313815" imgH="450850" progId="Equation.3">
                  <p:embed/>
                </p:oleObj>
              </mc:Choice>
              <mc:Fallback>
                <p:oleObj name="" r:id="rId7" imgW="1313815" imgH="45085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06688" y="1676400"/>
                        <a:ext cx="1638300" cy="62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" name="Object 13"/>
          <p:cNvGraphicFramePr>
            <a:graphicFrameLocks noChangeAspect="1"/>
          </p:cNvGraphicFramePr>
          <p:nvPr/>
        </p:nvGraphicFramePr>
        <p:xfrm>
          <a:off x="692150" y="2659063"/>
          <a:ext cx="16700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9" imgW="1345565" imgH="270510" progId="Equation.3">
                  <p:embed/>
                </p:oleObj>
              </mc:Choice>
              <mc:Fallback>
                <p:oleObj name="" r:id="rId9" imgW="1345565" imgH="270510" progId="Equation.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92150" y="2659063"/>
                        <a:ext cx="167005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4" name="Text Box 16"/>
          <p:cNvSpPr txBox="1"/>
          <p:nvPr/>
        </p:nvSpPr>
        <p:spPr>
          <a:xfrm>
            <a:off x="2362200" y="2528888"/>
            <a:ext cx="10985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欲使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185" name="Object 17"/>
          <p:cNvGraphicFramePr>
            <a:graphicFrameLocks noChangeAspect="1"/>
          </p:cNvGraphicFramePr>
          <p:nvPr/>
        </p:nvGraphicFramePr>
        <p:xfrm>
          <a:off x="3276600" y="2574925"/>
          <a:ext cx="180181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11" imgW="1442720" imgH="321945" progId="Equation.3">
                  <p:embed/>
                </p:oleObj>
              </mc:Choice>
              <mc:Fallback>
                <p:oleObj name="" r:id="rId11" imgW="1442720" imgH="321945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276600" y="2574925"/>
                        <a:ext cx="1801813" cy="473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6" name="Text Box 18"/>
          <p:cNvSpPr txBox="1"/>
          <p:nvPr/>
        </p:nvSpPr>
        <p:spPr>
          <a:xfrm>
            <a:off x="5029200" y="2528888"/>
            <a:ext cx="1295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只要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187" name="Object 19"/>
          <p:cNvGraphicFramePr>
            <a:graphicFrameLocks noChangeAspect="1"/>
          </p:cNvGraphicFramePr>
          <p:nvPr/>
        </p:nvGraphicFramePr>
        <p:xfrm>
          <a:off x="5943600" y="2489200"/>
          <a:ext cx="1511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13" imgW="1210310" imgH="399415" progId="Equation.3">
                  <p:embed/>
                </p:oleObj>
              </mc:Choice>
              <mc:Fallback>
                <p:oleObj name="" r:id="rId13" imgW="1210310" imgH="399415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943600" y="2489200"/>
                        <a:ext cx="15113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8" name="Text Box 20"/>
          <p:cNvSpPr txBox="1"/>
          <p:nvPr/>
        </p:nvSpPr>
        <p:spPr>
          <a:xfrm>
            <a:off x="7467600" y="2528888"/>
            <a:ext cx="685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即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189" name="Object 21"/>
          <p:cNvGraphicFramePr>
            <a:graphicFrameLocks noChangeAspect="1"/>
          </p:cNvGraphicFramePr>
          <p:nvPr/>
        </p:nvGraphicFramePr>
        <p:xfrm>
          <a:off x="609600" y="3352800"/>
          <a:ext cx="2692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15" imgW="2208530" imgH="321945" progId="Equation.3">
                  <p:embed/>
                </p:oleObj>
              </mc:Choice>
              <mc:Fallback>
                <p:oleObj name="" r:id="rId15" imgW="2208530" imgH="321945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09600" y="3352800"/>
                        <a:ext cx="26924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0" name="Text Box 22"/>
          <p:cNvSpPr txBox="1"/>
          <p:nvPr/>
        </p:nvSpPr>
        <p:spPr>
          <a:xfrm>
            <a:off x="3263900" y="3322638"/>
            <a:ext cx="1371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亦即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7192" name="Text Box 24"/>
          <p:cNvSpPr txBox="1"/>
          <p:nvPr/>
        </p:nvSpPr>
        <p:spPr>
          <a:xfrm>
            <a:off x="539750" y="4210050"/>
            <a:ext cx="1981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因此 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193" name="Object 25"/>
          <p:cNvGraphicFramePr>
            <a:graphicFrameLocks noChangeAspect="1"/>
          </p:cNvGraphicFramePr>
          <p:nvPr/>
        </p:nvGraphicFramePr>
        <p:xfrm>
          <a:off x="2057400" y="4076700"/>
          <a:ext cx="23876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17" imgW="1951355" imgH="734060" progId="Equation.3">
                  <p:embed/>
                </p:oleObj>
              </mc:Choice>
              <mc:Fallback>
                <p:oleObj name="" r:id="rId17" imgW="1951355" imgH="734060" progId="Equation.3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57400" y="4076700"/>
                        <a:ext cx="2387600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4" name="Text Box 26"/>
          <p:cNvSpPr txBox="1"/>
          <p:nvPr/>
        </p:nvSpPr>
        <p:spPr>
          <a:xfrm>
            <a:off x="4419600" y="4238625"/>
            <a:ext cx="2971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则当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&gt; </a:t>
            </a:r>
            <a:r>
              <a:rPr lang="en-US" altLang="zh-CN" sz="2800" i="1" dirty="0">
                <a:ea typeface="楷体_GB2312" pitchFamily="49" charset="-122"/>
              </a:rPr>
              <a:t>N 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7195" name="Text Box 27"/>
          <p:cNvSpPr txBox="1"/>
          <p:nvPr/>
        </p:nvSpPr>
        <p:spPr>
          <a:xfrm>
            <a:off x="7010400" y="4205288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就有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196" name="Object 28"/>
          <p:cNvGraphicFramePr>
            <a:graphicFrameLocks noChangeAspect="1"/>
          </p:cNvGraphicFramePr>
          <p:nvPr/>
        </p:nvGraphicFramePr>
        <p:xfrm>
          <a:off x="2895600" y="5105400"/>
          <a:ext cx="1917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19" imgW="1545590" imgH="379730" progId="Equation.3">
                  <p:embed/>
                </p:oleObj>
              </mc:Choice>
              <mc:Fallback>
                <p:oleObj name="" r:id="rId19" imgW="1545590" imgH="379730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95600" y="5105400"/>
                        <a:ext cx="191770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7" name="Text Box 29"/>
          <p:cNvSpPr txBox="1"/>
          <p:nvPr/>
        </p:nvSpPr>
        <p:spPr>
          <a:xfrm>
            <a:off x="539750" y="5791200"/>
            <a:ext cx="838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故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198" name="Object 30"/>
          <p:cNvGraphicFramePr>
            <a:graphicFrameLocks noChangeAspect="1"/>
          </p:cNvGraphicFramePr>
          <p:nvPr/>
        </p:nvGraphicFramePr>
        <p:xfrm>
          <a:off x="2819400" y="5715000"/>
          <a:ext cx="1816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21" imgW="1468120" imgH="508635" progId="Equation.3">
                  <p:embed/>
                </p:oleObj>
              </mc:Choice>
              <mc:Fallback>
                <p:oleObj name="" r:id="rId21" imgW="1468120" imgH="508635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19400" y="5715000"/>
                        <a:ext cx="1816100" cy="68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99" name="Object 31"/>
          <p:cNvGraphicFramePr>
            <a:graphicFrameLocks noChangeAspect="1"/>
          </p:cNvGraphicFramePr>
          <p:nvPr/>
        </p:nvGraphicFramePr>
        <p:xfrm>
          <a:off x="4114800" y="3162300"/>
          <a:ext cx="18796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23" imgW="1513205" imgH="734060" progId="Equation.3">
                  <p:embed/>
                </p:oleObj>
              </mc:Choice>
              <mc:Fallback>
                <p:oleObj name="" r:id="rId23" imgW="1513205" imgH="734060" progId="Equation.3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114800" y="3162300"/>
                        <a:ext cx="1879600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0" name="Text Box 32"/>
          <p:cNvSpPr txBox="1"/>
          <p:nvPr/>
        </p:nvSpPr>
        <p:spPr>
          <a:xfrm>
            <a:off x="196850" y="928688"/>
            <a:ext cx="22415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的极限为</a:t>
            </a:r>
            <a:r>
              <a:rPr lang="en-US" altLang="zh-CN" sz="2800" dirty="0">
                <a:ea typeface="楷体_GB2312" pitchFamily="49" charset="-122"/>
              </a:rPr>
              <a:t>0 .</a:t>
            </a:r>
            <a:endParaRPr lang="en-US" altLang="zh-CN" sz="24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graphicFrame>
        <p:nvGraphicFramePr>
          <p:cNvPr id="7201" name="Object 33"/>
          <p:cNvGraphicFramePr>
            <a:graphicFrameLocks noChangeAspect="1"/>
          </p:cNvGraphicFramePr>
          <p:nvPr/>
        </p:nvGraphicFramePr>
        <p:xfrm>
          <a:off x="4495800" y="1651000"/>
          <a:ext cx="11430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25" imgW="895350" imgH="399415" progId="Equation.3">
                  <p:embed/>
                </p:oleObj>
              </mc:Choice>
              <mc:Fallback>
                <p:oleObj name="" r:id="rId25" imgW="895350" imgH="399415" progId="Equation.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95800" y="1651000"/>
                        <a:ext cx="11430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6" grpId="0"/>
      <p:bldP spid="7184" grpId="0"/>
      <p:bldP spid="7186" grpId="0"/>
      <p:bldP spid="7188" grpId="0"/>
      <p:bldP spid="7190" grpId="0"/>
      <p:bldP spid="7192" grpId="0"/>
      <p:bldP spid="7194" grpId="0"/>
      <p:bldP spid="7195" grpId="0"/>
      <p:bldP spid="7197" grpId="0"/>
      <p:bldP spid="720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281" name="Object 89"/>
          <p:cNvGraphicFramePr>
            <a:graphicFrameLocks noChangeAspect="1"/>
          </p:cNvGraphicFramePr>
          <p:nvPr/>
        </p:nvGraphicFramePr>
        <p:xfrm>
          <a:off x="5181600" y="5499100"/>
          <a:ext cx="889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1" imgW="676275" imgH="367030" progId="Equation.3">
                  <p:embed/>
                </p:oleObj>
              </mc:Choice>
              <mc:Fallback>
                <p:oleObj name="" r:id="rId1" imgW="676275" imgH="367030" progId="Equation.3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81600" y="5499100"/>
                        <a:ext cx="8890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59" name="Group 67"/>
          <p:cNvGrpSpPr/>
          <p:nvPr/>
        </p:nvGrpSpPr>
        <p:grpSpPr>
          <a:xfrm>
            <a:off x="6134100" y="990283"/>
            <a:ext cx="2286000" cy="493712"/>
            <a:chOff x="3552" y="457"/>
            <a:chExt cx="1440" cy="311"/>
          </a:xfrm>
        </p:grpSpPr>
        <p:sp>
          <p:nvSpPr>
            <p:cNvPr id="13368" name="Line 60"/>
            <p:cNvSpPr/>
            <p:nvPr/>
          </p:nvSpPr>
          <p:spPr>
            <a:xfrm>
              <a:off x="3552" y="480"/>
              <a:ext cx="144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69" name="Line 61"/>
            <p:cNvSpPr/>
            <p:nvPr/>
          </p:nvSpPr>
          <p:spPr>
            <a:xfrm>
              <a:off x="3744" y="457"/>
              <a:ext cx="0" cy="2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70" name="Line 62"/>
            <p:cNvSpPr/>
            <p:nvPr/>
          </p:nvSpPr>
          <p:spPr>
            <a:xfrm>
              <a:off x="4704" y="457"/>
              <a:ext cx="0" cy="2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3371" name="Object 63"/>
            <p:cNvGraphicFramePr>
              <a:graphicFrameLocks noChangeAspect="1"/>
            </p:cNvGraphicFramePr>
            <p:nvPr/>
          </p:nvGraphicFramePr>
          <p:xfrm>
            <a:off x="3648" y="480"/>
            <a:ext cx="20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6" name="" r:id="rId3" imgW="32385" imgH="51435" progId="Equation.3">
                    <p:embed/>
                  </p:oleObj>
                </mc:Choice>
                <mc:Fallback>
                  <p:oleObj name="" r:id="rId3" imgW="32385" imgH="51435" progId="Equation.3">
                    <p:embed/>
                    <p:pic>
                      <p:nvPicPr>
                        <p:cNvPr id="0" name="图片 3165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48" y="480"/>
                          <a:ext cx="200" cy="2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72" name="Object 65"/>
            <p:cNvGraphicFramePr>
              <a:graphicFrameLocks noChangeAspect="1"/>
            </p:cNvGraphicFramePr>
            <p:nvPr/>
          </p:nvGraphicFramePr>
          <p:xfrm>
            <a:off x="4648" y="488"/>
            <a:ext cx="200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3" name="" r:id="rId5" imgW="32385" imgH="83820" progId="Equation.3">
                    <p:embed/>
                  </p:oleObj>
                </mc:Choice>
                <mc:Fallback>
                  <p:oleObj name="" r:id="rId5" imgW="32385" imgH="83820" progId="Equation.3">
                    <p:embed/>
                    <p:pic>
                      <p:nvPicPr>
                        <p:cNvPr id="0" name="图片 3172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648" y="488"/>
                          <a:ext cx="200" cy="2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21" name="Rectangle 29"/>
          <p:cNvSpPr/>
          <p:nvPr/>
        </p:nvSpPr>
        <p:spPr>
          <a:xfrm>
            <a:off x="914400" y="5334000"/>
            <a:ext cx="6781800" cy="762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18" name="Object 26"/>
          <p:cNvGraphicFramePr>
            <a:graphicFrameLocks noChangeAspect="1"/>
          </p:cNvGraphicFramePr>
          <p:nvPr/>
        </p:nvGraphicFramePr>
        <p:xfrm>
          <a:off x="1143000" y="5499100"/>
          <a:ext cx="27797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7" imgW="2279650" imgH="367030" progId="Equation.3">
                  <p:embed/>
                </p:oleObj>
              </mc:Choice>
              <mc:Fallback>
                <p:oleObj name="" r:id="rId7" imgW="2279650" imgH="367030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43000" y="5499100"/>
                        <a:ext cx="2779713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2"/>
          <p:cNvSpPr>
            <a:spLocks noGrp="1"/>
          </p:cNvSpPr>
          <p:nvPr>
            <p:ph type="title"/>
          </p:nvPr>
        </p:nvSpPr>
        <p:spPr>
          <a:xfrm>
            <a:off x="584200" y="228600"/>
            <a:ext cx="4140200" cy="7620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3200" b="1" dirty="0">
                <a:ea typeface="楷体_GB2312" pitchFamily="49" charset="-122"/>
              </a:rPr>
              <a:t>二、收敛数列的性质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8196" name="Text Box 4"/>
          <p:cNvSpPr txBox="1"/>
          <p:nvPr/>
        </p:nvSpPr>
        <p:spPr>
          <a:xfrm>
            <a:off x="682625" y="1614488"/>
            <a:ext cx="2438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用反证法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3727450" y="1676400"/>
          <a:ext cx="1562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9" imgW="1249045" imgH="444500" progId="Equation.3">
                  <p:embed/>
                </p:oleObj>
              </mc:Choice>
              <mc:Fallback>
                <p:oleObj name="" r:id="rId9" imgW="1249045" imgH="444500" progId="Equation.3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727450" y="1676400"/>
                        <a:ext cx="15621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6"/>
          <p:cNvSpPr txBox="1"/>
          <p:nvPr/>
        </p:nvSpPr>
        <p:spPr>
          <a:xfrm>
            <a:off x="5257800" y="1600200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及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5803900" y="1674813"/>
          <a:ext cx="1663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11" imgW="1339215" imgH="444500" progId="Equation.3">
                  <p:embed/>
                </p:oleObj>
              </mc:Choice>
              <mc:Fallback>
                <p:oleObj name="" r:id="rId11" imgW="1339215" imgH="444500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803900" y="1674813"/>
                        <a:ext cx="16637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Text Box 8"/>
          <p:cNvSpPr txBox="1"/>
          <p:nvPr/>
        </p:nvSpPr>
        <p:spPr>
          <a:xfrm>
            <a:off x="7467600" y="1600200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且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01" name="Object 9"/>
          <p:cNvGraphicFramePr>
            <a:graphicFrameLocks noChangeAspect="1"/>
          </p:cNvGraphicFramePr>
          <p:nvPr/>
        </p:nvGraphicFramePr>
        <p:xfrm>
          <a:off x="8013700" y="1694815"/>
          <a:ext cx="825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13" imgW="631190" imgH="212725" progId="Equation.3">
                  <p:embed/>
                </p:oleObj>
              </mc:Choice>
              <mc:Fallback>
                <p:oleObj name="" r:id="rId13" imgW="631190" imgH="212725" progId="Equation.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13700" y="1694815"/>
                        <a:ext cx="825500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Text Box 10"/>
          <p:cNvSpPr txBox="1"/>
          <p:nvPr/>
        </p:nvSpPr>
        <p:spPr>
          <a:xfrm>
            <a:off x="682625" y="2343785"/>
            <a:ext cx="7429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取</a:t>
            </a:r>
            <a:endParaRPr lang="zh-CN" altLang="en-US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8203" name="Object 11"/>
          <p:cNvGraphicFramePr>
            <a:graphicFrameLocks noChangeAspect="1"/>
          </p:cNvGraphicFramePr>
          <p:nvPr/>
        </p:nvGraphicFramePr>
        <p:xfrm>
          <a:off x="1219200" y="2311400"/>
          <a:ext cx="1206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15" imgW="946785" imgH="418465" progId="Equation.3">
                  <p:embed/>
                </p:oleObj>
              </mc:Choice>
              <mc:Fallback>
                <p:oleObj name="" r:id="rId15" imgW="946785" imgH="418465" progId="Equation.3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219200" y="2311400"/>
                        <a:ext cx="1206500" cy="58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Text Box 12"/>
          <p:cNvSpPr txBox="1"/>
          <p:nvPr/>
        </p:nvSpPr>
        <p:spPr>
          <a:xfrm>
            <a:off x="2438400" y="2286000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因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05" name="Object 13"/>
          <p:cNvGraphicFramePr>
            <a:graphicFrameLocks noChangeAspect="1"/>
          </p:cNvGraphicFramePr>
          <p:nvPr/>
        </p:nvGraphicFramePr>
        <p:xfrm>
          <a:off x="2895600" y="2392363"/>
          <a:ext cx="1676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17" imgW="1345565" imgH="444500" progId="Equation.3">
                  <p:embed/>
                </p:oleObj>
              </mc:Choice>
              <mc:Fallback>
                <p:oleObj name="" r:id="rId17" imgW="1345565" imgH="444500" progId="Equation.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95600" y="2392363"/>
                        <a:ext cx="16764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" name="Text Box 14"/>
          <p:cNvSpPr txBox="1"/>
          <p:nvPr/>
        </p:nvSpPr>
        <p:spPr>
          <a:xfrm>
            <a:off x="4572000" y="2351088"/>
            <a:ext cx="2133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故存在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 , 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8208" name="Object 16"/>
          <p:cNvGraphicFramePr>
            <a:graphicFrameLocks noChangeAspect="1"/>
          </p:cNvGraphicFramePr>
          <p:nvPr/>
        </p:nvGraphicFramePr>
        <p:xfrm>
          <a:off x="287338" y="3092450"/>
          <a:ext cx="2032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9" imgW="1642110" imgH="418465" progId="Equation.3">
                  <p:embed/>
                </p:oleObj>
              </mc:Choice>
              <mc:Fallback>
                <p:oleObj name="" r:id="rId19" imgW="1642110" imgH="418465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87338" y="3092450"/>
                        <a:ext cx="2032000" cy="58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Text Box 17"/>
          <p:cNvSpPr txBox="1"/>
          <p:nvPr/>
        </p:nvSpPr>
        <p:spPr>
          <a:xfrm>
            <a:off x="2362200" y="3105150"/>
            <a:ext cx="1041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从而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10" name="Object 18"/>
          <p:cNvGraphicFramePr>
            <a:graphicFrameLocks noChangeAspect="1"/>
          </p:cNvGraphicFramePr>
          <p:nvPr/>
        </p:nvGraphicFramePr>
        <p:xfrm>
          <a:off x="3219450" y="3105150"/>
          <a:ext cx="1257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21" imgW="991870" imgH="418465" progId="Equation.3">
                  <p:embed/>
                </p:oleObj>
              </mc:Choice>
              <mc:Fallback>
                <p:oleObj name="" r:id="rId21" imgW="991870" imgH="418465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9450" y="3105150"/>
                        <a:ext cx="1257300" cy="58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1" name="Text Box 19"/>
          <p:cNvSpPr txBox="1"/>
          <p:nvPr/>
        </p:nvSpPr>
        <p:spPr>
          <a:xfrm>
            <a:off x="682625" y="3810000"/>
            <a:ext cx="17335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同理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因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12" name="Object 20"/>
          <p:cNvGraphicFramePr>
            <a:graphicFrameLocks noChangeAspect="1"/>
          </p:cNvGraphicFramePr>
          <p:nvPr/>
        </p:nvGraphicFramePr>
        <p:xfrm>
          <a:off x="2133600" y="3886200"/>
          <a:ext cx="16637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23" imgW="1339215" imgH="444500" progId="Equation.3">
                  <p:embed/>
                </p:oleObj>
              </mc:Choice>
              <mc:Fallback>
                <p:oleObj name="" r:id="rId23" imgW="1339215" imgH="444500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3600" y="3886200"/>
                        <a:ext cx="16637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3" name="Text Box 21"/>
          <p:cNvSpPr txBox="1"/>
          <p:nvPr/>
        </p:nvSpPr>
        <p:spPr>
          <a:xfrm>
            <a:off x="3886200" y="3824288"/>
            <a:ext cx="2286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故存在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 ,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8214" name="Text Box 22"/>
          <p:cNvSpPr txBox="1"/>
          <p:nvPr/>
        </p:nvSpPr>
        <p:spPr>
          <a:xfrm>
            <a:off x="5715000" y="3821113"/>
            <a:ext cx="3124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使当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&gt;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2 </a:t>
            </a: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baseline="-25000" dirty="0">
              <a:ea typeface="楷体_GB2312" pitchFamily="49" charset="-122"/>
            </a:endParaRPr>
          </a:p>
        </p:txBody>
      </p:sp>
      <p:graphicFrame>
        <p:nvGraphicFramePr>
          <p:cNvPr id="8219" name="Object 27"/>
          <p:cNvGraphicFramePr>
            <a:graphicFrameLocks noChangeAspect="1"/>
          </p:cNvGraphicFramePr>
          <p:nvPr/>
        </p:nvGraphicFramePr>
        <p:xfrm>
          <a:off x="6172200" y="5486400"/>
          <a:ext cx="1193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25" imgW="933450" imgH="367030" progId="Equation.3">
                  <p:embed/>
                </p:oleObj>
              </mc:Choice>
              <mc:Fallback>
                <p:oleObj name="" r:id="rId25" imgW="933450" imgH="367030" progId="Equation.3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72200" y="5486400"/>
                        <a:ext cx="11938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AutoShape 28"/>
          <p:cNvSpPr/>
          <p:nvPr/>
        </p:nvSpPr>
        <p:spPr>
          <a:xfrm>
            <a:off x="4038600" y="5676900"/>
            <a:ext cx="900113" cy="152400"/>
          </a:xfrm>
          <a:prstGeom prst="rightArrow">
            <a:avLst>
              <a:gd name="adj1" fmla="val 50000"/>
              <a:gd name="adj2" fmla="val 147656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8234" name="Text Box 42"/>
          <p:cNvSpPr txBox="1"/>
          <p:nvPr/>
        </p:nvSpPr>
        <p:spPr>
          <a:xfrm>
            <a:off x="682625" y="1005205"/>
            <a:ext cx="51854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1. 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唯一性</a:t>
            </a: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：收敛数列极限唯一</a:t>
            </a:r>
            <a:r>
              <a:rPr lang="en-US" altLang="zh-CN" sz="2800" b="1" dirty="0">
                <a:solidFill>
                  <a:schemeClr val="tx1"/>
                </a:solidFill>
                <a:ea typeface="楷体_GB2312" pitchFamily="49" charset="-122"/>
              </a:rPr>
              <a:t>.</a:t>
            </a:r>
            <a:endParaRPr lang="en-US" altLang="zh-CN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8251" name="Text Box 59"/>
          <p:cNvSpPr txBox="1"/>
          <p:nvPr/>
        </p:nvSpPr>
        <p:spPr>
          <a:xfrm>
            <a:off x="6348413" y="2351088"/>
            <a:ext cx="24907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使当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&gt;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baseline="-25000" dirty="0">
                <a:ea typeface="楷体_GB2312" pitchFamily="49" charset="-122"/>
              </a:rPr>
              <a:t>1 </a:t>
            </a: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endParaRPr lang="en-US" altLang="zh-CN" sz="2800" dirty="0">
              <a:ea typeface="楷体_GB2312" pitchFamily="49" charset="-122"/>
            </a:endParaRPr>
          </a:p>
        </p:txBody>
      </p:sp>
      <p:grpSp>
        <p:nvGrpSpPr>
          <p:cNvPr id="8277" name="Group 85"/>
          <p:cNvGrpSpPr/>
          <p:nvPr/>
        </p:nvGrpSpPr>
        <p:grpSpPr>
          <a:xfrm>
            <a:off x="7023100" y="990283"/>
            <a:ext cx="482600" cy="557212"/>
            <a:chOff x="4256" y="553"/>
            <a:chExt cx="304" cy="351"/>
          </a:xfrm>
        </p:grpSpPr>
        <p:graphicFrame>
          <p:nvGraphicFramePr>
            <p:cNvPr id="13366" name="Object 66"/>
            <p:cNvGraphicFramePr>
              <a:graphicFrameLocks noChangeAspect="1"/>
            </p:cNvGraphicFramePr>
            <p:nvPr/>
          </p:nvGraphicFramePr>
          <p:xfrm>
            <a:off x="4256" y="576"/>
            <a:ext cx="30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" name="" r:id="rId27" imgW="334645" imgH="367030" progId="Equation.3">
                    <p:embed/>
                  </p:oleObj>
                </mc:Choice>
                <mc:Fallback>
                  <p:oleObj name="" r:id="rId27" imgW="334645" imgH="367030" progId="Equation.3">
                    <p:embed/>
                    <p:pic>
                      <p:nvPicPr>
                        <p:cNvPr id="0" name="图片 3182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56" y="576"/>
                          <a:ext cx="304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67" name="Line 64"/>
            <p:cNvSpPr>
              <a:spLocks noChangeAspect="1"/>
            </p:cNvSpPr>
            <p:nvPr/>
          </p:nvSpPr>
          <p:spPr>
            <a:xfrm>
              <a:off x="4368" y="553"/>
              <a:ext cx="1" cy="2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8275" name="Group 83"/>
          <p:cNvGrpSpPr/>
          <p:nvPr/>
        </p:nvGrpSpPr>
        <p:grpSpPr>
          <a:xfrm>
            <a:off x="6438900" y="264795"/>
            <a:ext cx="762000" cy="685800"/>
            <a:chOff x="3888" y="96"/>
            <a:chExt cx="480" cy="432"/>
          </a:xfrm>
        </p:grpSpPr>
        <p:graphicFrame>
          <p:nvGraphicFramePr>
            <p:cNvPr id="13364" name="Object 69"/>
            <p:cNvGraphicFramePr>
              <a:graphicFrameLocks noChangeAspect="1"/>
            </p:cNvGraphicFramePr>
            <p:nvPr/>
          </p:nvGraphicFramePr>
          <p:xfrm>
            <a:off x="3968" y="96"/>
            <a:ext cx="30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" name="" r:id="rId29" imgW="334645" imgH="367030" progId="Equation.3">
                    <p:embed/>
                  </p:oleObj>
                </mc:Choice>
                <mc:Fallback>
                  <p:oleObj name="" r:id="rId29" imgW="334645" imgH="367030" progId="Equation.3">
                    <p:embed/>
                    <p:pic>
                      <p:nvPicPr>
                        <p:cNvPr id="0" name="图片 3185"/>
                        <p:cNvPicPr/>
                        <p:nvPr/>
                      </p:nvPicPr>
                      <p:blipFill>
                        <a:blip r:embed="rId30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68" y="96"/>
                          <a:ext cx="304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65" name="AutoShape 70"/>
            <p:cNvSpPr/>
            <p:nvPr/>
          </p:nvSpPr>
          <p:spPr>
            <a:xfrm rot="5400000">
              <a:off x="4080" y="240"/>
              <a:ext cx="96" cy="480"/>
            </a:xfrm>
            <a:prstGeom prst="leftBrace">
              <a:avLst>
                <a:gd name="adj1" fmla="val 41666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  <p:grpSp>
        <p:nvGrpSpPr>
          <p:cNvPr id="8276" name="Group 84"/>
          <p:cNvGrpSpPr/>
          <p:nvPr/>
        </p:nvGrpSpPr>
        <p:grpSpPr>
          <a:xfrm>
            <a:off x="7200900" y="264795"/>
            <a:ext cx="762000" cy="685800"/>
            <a:chOff x="4368" y="96"/>
            <a:chExt cx="480" cy="432"/>
          </a:xfrm>
        </p:grpSpPr>
        <p:sp>
          <p:nvSpPr>
            <p:cNvPr id="13362" name="AutoShape 71"/>
            <p:cNvSpPr/>
            <p:nvPr/>
          </p:nvSpPr>
          <p:spPr>
            <a:xfrm rot="5400000">
              <a:off x="4560" y="240"/>
              <a:ext cx="96" cy="480"/>
            </a:xfrm>
            <a:prstGeom prst="leftBrace">
              <a:avLst>
                <a:gd name="adj1" fmla="val 41666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graphicFrame>
          <p:nvGraphicFramePr>
            <p:cNvPr id="13363" name="Object 72"/>
            <p:cNvGraphicFramePr>
              <a:graphicFrameLocks noChangeAspect="1"/>
            </p:cNvGraphicFramePr>
            <p:nvPr/>
          </p:nvGraphicFramePr>
          <p:xfrm>
            <a:off x="4448" y="96"/>
            <a:ext cx="30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8" name="" r:id="rId31" imgW="334645" imgH="367030" progId="Equation.3">
                    <p:embed/>
                  </p:oleObj>
                </mc:Choice>
                <mc:Fallback>
                  <p:oleObj name="" r:id="rId31" imgW="334645" imgH="367030" progId="Equation.3">
                    <p:embed/>
                    <p:pic>
                      <p:nvPicPr>
                        <p:cNvPr id="0" name="图片 3177"/>
                        <p:cNvPicPr/>
                        <p:nvPr/>
                      </p:nvPicPr>
                      <p:blipFill>
                        <a:blip r:embed="rId32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48" y="96"/>
                          <a:ext cx="304" cy="3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78" name="Text Box 86"/>
          <p:cNvSpPr txBox="1"/>
          <p:nvPr/>
        </p:nvSpPr>
        <p:spPr>
          <a:xfrm>
            <a:off x="2895600" y="1601788"/>
            <a:ext cx="114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假设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8224" name="Rectangle 32"/>
          <p:cNvSpPr/>
          <p:nvPr/>
        </p:nvSpPr>
        <p:spPr>
          <a:xfrm>
            <a:off x="914400" y="5334000"/>
            <a:ext cx="6781800" cy="762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25" name="Object 33"/>
          <p:cNvGraphicFramePr>
            <a:graphicFrameLocks noChangeAspect="1"/>
          </p:cNvGraphicFramePr>
          <p:nvPr/>
        </p:nvGraphicFramePr>
        <p:xfrm>
          <a:off x="1143000" y="5486400"/>
          <a:ext cx="27416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33" imgW="2253615" imgH="367030" progId="Equation.3">
                  <p:embed/>
                </p:oleObj>
              </mc:Choice>
              <mc:Fallback>
                <p:oleObj name="" r:id="rId33" imgW="2253615" imgH="367030" progId="Equation.3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43000" y="5486400"/>
                        <a:ext cx="2741613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26" name="Object 34"/>
          <p:cNvGraphicFramePr>
            <a:graphicFrameLocks noChangeAspect="1"/>
          </p:cNvGraphicFramePr>
          <p:nvPr/>
        </p:nvGraphicFramePr>
        <p:xfrm>
          <a:off x="5181600" y="5486400"/>
          <a:ext cx="11509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35" imgW="901700" imgH="367030" progId="Equation.3">
                  <p:embed/>
                </p:oleObj>
              </mc:Choice>
              <mc:Fallback>
                <p:oleObj name="" r:id="rId35" imgW="901700" imgH="367030" progId="Equation.3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3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81600" y="5486400"/>
                        <a:ext cx="1150938" cy="51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7" name="AutoShape 35"/>
          <p:cNvSpPr/>
          <p:nvPr/>
        </p:nvSpPr>
        <p:spPr>
          <a:xfrm>
            <a:off x="4129088" y="5686425"/>
            <a:ext cx="900112" cy="152400"/>
          </a:xfrm>
          <a:prstGeom prst="rightArrow">
            <a:avLst>
              <a:gd name="adj1" fmla="val 50000"/>
              <a:gd name="adj2" fmla="val 147656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80" name="Object 88"/>
          <p:cNvGraphicFramePr>
            <a:graphicFrameLocks noChangeAspect="1"/>
          </p:cNvGraphicFramePr>
          <p:nvPr/>
        </p:nvGraphicFramePr>
        <p:xfrm>
          <a:off x="6429375" y="5500688"/>
          <a:ext cx="88582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37" imgW="676275" imgH="367030" progId="Equation.3">
                  <p:embed/>
                </p:oleObj>
              </mc:Choice>
              <mc:Fallback>
                <p:oleObj name="" r:id="rId37" imgW="676275" imgH="367030" progId="Equation.3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3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29375" y="5500688"/>
                        <a:ext cx="885825" cy="5191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5" name="Rectangle 43"/>
          <p:cNvSpPr/>
          <p:nvPr/>
        </p:nvSpPr>
        <p:spPr>
          <a:xfrm>
            <a:off x="838200" y="4913313"/>
            <a:ext cx="7162800" cy="12588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15" name="Object 23"/>
          <p:cNvGraphicFramePr>
            <a:graphicFrameLocks noChangeAspect="1"/>
          </p:cNvGraphicFramePr>
          <p:nvPr/>
        </p:nvGraphicFramePr>
        <p:xfrm>
          <a:off x="287338" y="4508500"/>
          <a:ext cx="1968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39" imgW="1590675" imgH="367030" progId="Equation.3">
                  <p:embed/>
                </p:oleObj>
              </mc:Choice>
              <mc:Fallback>
                <p:oleObj name="" r:id="rId39" imgW="1590675" imgH="367030" progId="Equation.3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4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87338" y="4508500"/>
                        <a:ext cx="19685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6" name="Text Box 24"/>
          <p:cNvSpPr txBox="1"/>
          <p:nvPr/>
        </p:nvSpPr>
        <p:spPr>
          <a:xfrm>
            <a:off x="2311400" y="4495800"/>
            <a:ext cx="11461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从而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17" name="Object 25"/>
          <p:cNvGraphicFramePr>
            <a:graphicFrameLocks noChangeAspect="1"/>
          </p:cNvGraphicFramePr>
          <p:nvPr/>
        </p:nvGraphicFramePr>
        <p:xfrm>
          <a:off x="3225800" y="4508500"/>
          <a:ext cx="1193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41" imgW="933450" imgH="367030" progId="Equation.3">
                  <p:embed/>
                </p:oleObj>
              </mc:Choice>
              <mc:Fallback>
                <p:oleObj name="" r:id="rId41" imgW="933450" imgH="36703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4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25800" y="4508500"/>
                        <a:ext cx="11938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8" name="Text Box 46"/>
          <p:cNvSpPr txBox="1"/>
          <p:nvPr/>
        </p:nvSpPr>
        <p:spPr>
          <a:xfrm>
            <a:off x="152400" y="5732463"/>
            <a:ext cx="1295400" cy="5191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矛盾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8239" name="Text Box 47"/>
          <p:cNvSpPr txBox="1"/>
          <p:nvPr/>
        </p:nvSpPr>
        <p:spPr>
          <a:xfrm>
            <a:off x="3200400" y="5746750"/>
            <a:ext cx="47434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因此收敛数列的极限必唯一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8242" name="Text Box 50"/>
          <p:cNvSpPr txBox="1"/>
          <p:nvPr/>
        </p:nvSpPr>
        <p:spPr>
          <a:xfrm>
            <a:off x="4100513" y="5126038"/>
            <a:ext cx="2605087" cy="5191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则当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&gt;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8245" name="Object 53"/>
          <p:cNvGraphicFramePr>
            <a:graphicFrameLocks noChangeAspect="1"/>
          </p:cNvGraphicFramePr>
          <p:nvPr/>
        </p:nvGraphicFramePr>
        <p:xfrm>
          <a:off x="838200" y="5192713"/>
          <a:ext cx="323850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43" imgW="2704465" imgH="283210" progId="Equation.3">
                  <p:embed/>
                </p:oleObj>
              </mc:Choice>
              <mc:Fallback>
                <p:oleObj name="" r:id="rId43" imgW="2704465" imgH="283210" progId="Equation.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4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8200" y="5192713"/>
                        <a:ext cx="3238500" cy="414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48" name="Text Box 56"/>
          <p:cNvSpPr txBox="1"/>
          <p:nvPr/>
        </p:nvSpPr>
        <p:spPr>
          <a:xfrm>
            <a:off x="1066800" y="5746750"/>
            <a:ext cx="21701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故假设不真 </a:t>
            </a:r>
            <a:r>
              <a:rPr lang="en-US" altLang="zh-CN" sz="2800" dirty="0">
                <a:ea typeface="楷体_GB2312" pitchFamily="49" charset="-122"/>
              </a:rPr>
              <a:t>!</a:t>
            </a:r>
            <a:endParaRPr lang="en-US" altLang="zh-CN" sz="2800" dirty="0">
              <a:ea typeface="楷体_GB2312" pitchFamily="49" charset="-122"/>
            </a:endParaRPr>
          </a:p>
        </p:txBody>
      </p:sp>
      <p:grpSp>
        <p:nvGrpSpPr>
          <p:cNvPr id="8250" name="Group 58"/>
          <p:cNvGrpSpPr/>
          <p:nvPr/>
        </p:nvGrpSpPr>
        <p:grpSpPr>
          <a:xfrm>
            <a:off x="6389688" y="5126038"/>
            <a:ext cx="2678112" cy="588962"/>
            <a:chOff x="3939" y="3373"/>
            <a:chExt cx="1687" cy="371"/>
          </a:xfrm>
        </p:grpSpPr>
        <p:graphicFrame>
          <p:nvGraphicFramePr>
            <p:cNvPr id="13360" name="Object 51"/>
            <p:cNvGraphicFramePr>
              <a:graphicFrameLocks noChangeAspect="1"/>
            </p:cNvGraphicFramePr>
            <p:nvPr/>
          </p:nvGraphicFramePr>
          <p:xfrm>
            <a:off x="3939" y="3373"/>
            <a:ext cx="288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1" name="" r:id="rId45" imgW="77470" imgH="122555" progId="Equation.3">
                    <p:embed/>
                  </p:oleObj>
                </mc:Choice>
                <mc:Fallback>
                  <p:oleObj name="" r:id="rId45" imgW="77470" imgH="122555" progId="Equation.3">
                    <p:embed/>
                    <p:pic>
                      <p:nvPicPr>
                        <p:cNvPr id="0" name="图片 3180"/>
                        <p:cNvPicPr/>
                        <p:nvPr/>
                      </p:nvPicPr>
                      <p:blipFill>
                        <a:blip r:embed="rId4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939" y="3373"/>
                          <a:ext cx="288" cy="37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61" name="Text Box 57"/>
            <p:cNvSpPr txBox="1"/>
            <p:nvPr/>
          </p:nvSpPr>
          <p:spPr>
            <a:xfrm>
              <a:off x="4166" y="3388"/>
              <a:ext cx="146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ea typeface="楷体_GB2312" pitchFamily="49" charset="-122"/>
                </a:rPr>
                <a:t>满足的不等式</a:t>
              </a:r>
              <a:endParaRPr lang="zh-CN" altLang="en-US" sz="2800" dirty="0"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34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251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8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824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1" grpId="0" bldLvl="0" animBg="1"/>
      <p:bldP spid="8196" grpId="0"/>
      <p:bldP spid="8198" grpId="0"/>
      <p:bldP spid="8200" grpId="0"/>
      <p:bldP spid="8202" grpId="0"/>
      <p:bldP spid="8204" grpId="0"/>
      <p:bldP spid="8206" grpId="0"/>
      <p:bldP spid="8209" grpId="0"/>
      <p:bldP spid="8211" grpId="0"/>
      <p:bldP spid="8213" grpId="0"/>
      <p:bldP spid="8214" grpId="0"/>
      <p:bldP spid="8220" grpId="0" bldLvl="0" animBg="1"/>
      <p:bldP spid="8234" grpId="0" build="p"/>
      <p:bldP spid="8251" grpId="0" advAuto="1000" build="p"/>
      <p:bldP spid="8278" grpId="0"/>
      <p:bldP spid="8224" grpId="0" bldLvl="0" animBg="1"/>
      <p:bldP spid="8227" grpId="0" bldLvl="0" animBg="1"/>
      <p:bldP spid="8235" grpId="0" bldLvl="0" animBg="1"/>
      <p:bldP spid="8216" grpId="0"/>
      <p:bldP spid="8238" grpId="0" bldLvl="0" animBg="1"/>
      <p:bldP spid="8239" grpId="0"/>
      <p:bldP spid="8242" grpId="0" bldLvl="0" animBg="1"/>
      <p:bldP spid="824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539750" y="604838"/>
            <a:ext cx="28194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en-US" altLang="zh-CN" sz="2800" b="1" dirty="0">
                <a:ea typeface="楷体_GB2312" pitchFamily="49" charset="-122"/>
              </a:rPr>
              <a:t>4.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证明数列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770188" y="552450"/>
          <a:ext cx="408781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" imgW="1313815" imgH="154305" progId="Equation.3">
                  <p:embed/>
                </p:oleObj>
              </mc:Choice>
              <mc:Fallback>
                <p:oleObj name="" r:id="rId1" imgW="1313815" imgH="154305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70188" y="552450"/>
                        <a:ext cx="4087812" cy="666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 Box 4"/>
          <p:cNvSpPr txBox="1"/>
          <p:nvPr/>
        </p:nvSpPr>
        <p:spPr>
          <a:xfrm>
            <a:off x="6781800" y="665163"/>
            <a:ext cx="1828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是发散的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r>
              <a:rPr lang="en-US" altLang="zh-CN" sz="2800" dirty="0">
                <a:solidFill>
                  <a:schemeClr val="accent2"/>
                </a:solidFill>
                <a:ea typeface="楷体_GB2312" pitchFamily="49" charset="-122"/>
              </a:rPr>
              <a:t>    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9221" name="Text Box 5"/>
          <p:cNvSpPr txBox="1"/>
          <p:nvPr/>
        </p:nvSpPr>
        <p:spPr>
          <a:xfrm>
            <a:off x="539750" y="1371600"/>
            <a:ext cx="2895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r>
              <a:rPr lang="zh-CN" altLang="en-US" sz="2800" dirty="0">
                <a:ea typeface="楷体_GB2312" pitchFamily="49" charset="-122"/>
              </a:rPr>
              <a:t>用反证法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9222" name="Text Box 6"/>
          <p:cNvSpPr txBox="1"/>
          <p:nvPr/>
        </p:nvSpPr>
        <p:spPr>
          <a:xfrm>
            <a:off x="539750" y="2057400"/>
            <a:ext cx="2057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假设数列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9224" name="Text Box 8"/>
          <p:cNvSpPr txBox="1"/>
          <p:nvPr/>
        </p:nvSpPr>
        <p:spPr>
          <a:xfrm>
            <a:off x="2870200" y="2112963"/>
            <a:ext cx="1524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收敛 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9225" name="Text Box 9"/>
          <p:cNvSpPr txBox="1"/>
          <p:nvPr/>
        </p:nvSpPr>
        <p:spPr>
          <a:xfrm>
            <a:off x="3962400" y="2112963"/>
            <a:ext cx="4114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则有唯一极限 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存在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9226" name="Text Box 10"/>
          <p:cNvSpPr txBox="1"/>
          <p:nvPr/>
        </p:nvSpPr>
        <p:spPr>
          <a:xfrm>
            <a:off x="539750" y="2774950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9227" name="Object 11"/>
          <p:cNvGraphicFramePr>
            <a:graphicFrameLocks noChangeAspect="1"/>
          </p:cNvGraphicFramePr>
          <p:nvPr/>
        </p:nvGraphicFramePr>
        <p:xfrm>
          <a:off x="1066800" y="2819400"/>
          <a:ext cx="901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3" imgW="695325" imgH="379730" progId="Equation.3">
                  <p:embed/>
                </p:oleObj>
              </mc:Choice>
              <mc:Fallback>
                <p:oleObj name="" r:id="rId3" imgW="695325" imgH="37973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066800" y="2819400"/>
                        <a:ext cx="90170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8" name="Text Box 12"/>
          <p:cNvSpPr txBox="1"/>
          <p:nvPr/>
        </p:nvSpPr>
        <p:spPr>
          <a:xfrm>
            <a:off x="1981200" y="2789238"/>
            <a:ext cx="19827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则存在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9229" name="Object 13"/>
          <p:cNvGraphicFramePr>
            <a:graphicFrameLocks noChangeAspect="1"/>
          </p:cNvGraphicFramePr>
          <p:nvPr/>
        </p:nvGraphicFramePr>
        <p:xfrm>
          <a:off x="1808163" y="3706813"/>
          <a:ext cx="26765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5" imgW="1990090" imgH="399415" progId="Equation.3">
                  <p:embed/>
                </p:oleObj>
              </mc:Choice>
              <mc:Fallback>
                <p:oleObj name="" r:id="rId5" imgW="1990090" imgH="399415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08163" y="3706813"/>
                        <a:ext cx="2676525" cy="612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0" name="Text Box 14"/>
          <p:cNvSpPr txBox="1"/>
          <p:nvPr/>
        </p:nvSpPr>
        <p:spPr>
          <a:xfrm>
            <a:off x="539750" y="4759325"/>
            <a:ext cx="1447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但因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9232" name="Object 16"/>
          <p:cNvGraphicFramePr>
            <a:graphicFrameLocks noChangeAspect="1"/>
          </p:cNvGraphicFramePr>
          <p:nvPr/>
        </p:nvGraphicFramePr>
        <p:xfrm>
          <a:off x="1371600" y="4865688"/>
          <a:ext cx="342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7" imgW="219075" imgH="289560" progId="Equation.3">
                  <p:embed/>
                </p:oleObj>
              </mc:Choice>
              <mc:Fallback>
                <p:oleObj name="" r:id="rId7" imgW="219075" imgH="28956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371600" y="4865688"/>
                        <a:ext cx="3429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3" name="Text Box 17"/>
          <p:cNvSpPr txBox="1"/>
          <p:nvPr/>
        </p:nvSpPr>
        <p:spPr>
          <a:xfrm>
            <a:off x="1676400" y="4811713"/>
            <a:ext cx="3429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交替取值 </a:t>
            </a:r>
            <a:r>
              <a:rPr lang="en-US" altLang="zh-CN" sz="2800" dirty="0">
                <a:ea typeface="楷体_GB2312" pitchFamily="49" charset="-122"/>
              </a:rPr>
              <a:t>1 </a:t>
            </a:r>
            <a:r>
              <a:rPr lang="zh-CN" altLang="en-US" sz="2800" dirty="0">
                <a:ea typeface="楷体_GB2312" pitchFamily="49" charset="-122"/>
              </a:rPr>
              <a:t>与－</a:t>
            </a:r>
            <a:r>
              <a:rPr lang="en-US" altLang="zh-CN" sz="2800" dirty="0">
                <a:ea typeface="楷体_GB2312" pitchFamily="49" charset="-122"/>
              </a:rPr>
              <a:t>1 , 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9235" name="Object 19"/>
          <p:cNvGraphicFramePr>
            <a:graphicFrameLocks noChangeAspect="1"/>
          </p:cNvGraphicFramePr>
          <p:nvPr/>
        </p:nvGraphicFramePr>
        <p:xfrm>
          <a:off x="3086100" y="5511800"/>
          <a:ext cx="2019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9" imgW="1635760" imgH="399415" progId="Equation.3">
                  <p:embed/>
                </p:oleObj>
              </mc:Choice>
              <mc:Fallback>
                <p:oleObj name="" r:id="rId9" imgW="1635760" imgH="399415" progId="Equation.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86100" y="5511800"/>
                        <a:ext cx="20193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6" name="Text Box 20"/>
          <p:cNvSpPr txBox="1"/>
          <p:nvPr/>
        </p:nvSpPr>
        <p:spPr>
          <a:xfrm>
            <a:off x="5029200" y="5500688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内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9237" name="Text Box 21"/>
          <p:cNvSpPr txBox="1"/>
          <p:nvPr/>
        </p:nvSpPr>
        <p:spPr>
          <a:xfrm>
            <a:off x="4648200" y="4797425"/>
            <a:ext cx="4191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而此二数不可能同时落在</a:t>
            </a:r>
            <a:endParaRPr lang="zh-CN" altLang="en-US" sz="2800" dirty="0">
              <a:ea typeface="楷体_GB2312" pitchFamily="49" charset="-122"/>
            </a:endParaRPr>
          </a:p>
        </p:txBody>
      </p:sp>
      <p:grpSp>
        <p:nvGrpSpPr>
          <p:cNvPr id="9249" name="Group 33"/>
          <p:cNvGrpSpPr/>
          <p:nvPr/>
        </p:nvGrpSpPr>
        <p:grpSpPr>
          <a:xfrm>
            <a:off x="5105400" y="3884613"/>
            <a:ext cx="3810000" cy="763587"/>
            <a:chOff x="2880" y="2207"/>
            <a:chExt cx="2400" cy="481"/>
          </a:xfrm>
        </p:grpSpPr>
        <p:graphicFrame>
          <p:nvGraphicFramePr>
            <p:cNvPr id="14361" name="Object 32"/>
            <p:cNvGraphicFramePr>
              <a:graphicFrameLocks noChangeAspect="1"/>
            </p:cNvGraphicFramePr>
            <p:nvPr/>
          </p:nvGraphicFramePr>
          <p:xfrm>
            <a:off x="2944" y="2208"/>
            <a:ext cx="560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8" name="" r:id="rId11" imgW="225425" imgH="186690" progId="Equation.3">
                    <p:embed/>
                  </p:oleObj>
                </mc:Choice>
                <mc:Fallback>
                  <p:oleObj name="" r:id="rId11" imgW="225425" imgH="186690" progId="Equation.3">
                    <p:embed/>
                    <p:pic>
                      <p:nvPicPr>
                        <p:cNvPr id="0" name="图片 3187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944" y="2208"/>
                          <a:ext cx="560" cy="4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62" name="Object 31"/>
            <p:cNvGraphicFramePr>
              <a:graphicFrameLocks noChangeAspect="1"/>
            </p:cNvGraphicFramePr>
            <p:nvPr/>
          </p:nvGraphicFramePr>
          <p:xfrm>
            <a:off x="4380" y="2208"/>
            <a:ext cx="560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13" imgW="225425" imgH="186690" progId="Equation.3">
                    <p:embed/>
                  </p:oleObj>
                </mc:Choice>
                <mc:Fallback>
                  <p:oleObj name="" r:id="rId13" imgW="225425" imgH="18669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0" y="2208"/>
                          <a:ext cx="560" cy="4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63" name="Line 24"/>
            <p:cNvSpPr/>
            <p:nvPr/>
          </p:nvSpPr>
          <p:spPr>
            <a:xfrm>
              <a:off x="2880" y="2227"/>
              <a:ext cx="240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364" name="Oval 25"/>
            <p:cNvSpPr/>
            <p:nvPr/>
          </p:nvSpPr>
          <p:spPr>
            <a:xfrm>
              <a:off x="3935" y="2207"/>
              <a:ext cx="45" cy="45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sp>
          <p:nvSpPr>
            <p:cNvPr id="14365" name="Oval 26"/>
            <p:cNvSpPr/>
            <p:nvPr/>
          </p:nvSpPr>
          <p:spPr>
            <a:xfrm>
              <a:off x="4658" y="2207"/>
              <a:ext cx="45" cy="45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sp>
          <p:nvSpPr>
            <p:cNvPr id="14366" name="Oval 27"/>
            <p:cNvSpPr/>
            <p:nvPr/>
          </p:nvSpPr>
          <p:spPr>
            <a:xfrm>
              <a:off x="3168" y="2207"/>
              <a:ext cx="45" cy="45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graphicFrame>
          <p:nvGraphicFramePr>
            <p:cNvPr id="14367" name="Object 29"/>
            <p:cNvGraphicFramePr>
              <a:graphicFrameLocks noChangeAspect="1"/>
            </p:cNvGraphicFramePr>
            <p:nvPr/>
          </p:nvGraphicFramePr>
          <p:xfrm>
            <a:off x="3840" y="2324"/>
            <a:ext cx="200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" r:id="rId15" imgW="32385" imgH="51435" progId="Equation.3">
                    <p:embed/>
                  </p:oleObj>
                </mc:Choice>
                <mc:Fallback>
                  <p:oleObj name="" r:id="rId15" imgW="32385" imgH="51435" progId="Equation.3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40" y="2324"/>
                          <a:ext cx="200" cy="2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50" name="Line 34"/>
          <p:cNvSpPr/>
          <p:nvPr/>
        </p:nvSpPr>
        <p:spPr>
          <a:xfrm>
            <a:off x="5638800" y="3919538"/>
            <a:ext cx="2286000" cy="0"/>
          </a:xfrm>
          <a:prstGeom prst="line">
            <a:avLst/>
          </a:prstGeom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34" name="Text Box 18"/>
          <p:cNvSpPr txBox="1"/>
          <p:nvPr/>
        </p:nvSpPr>
        <p:spPr>
          <a:xfrm>
            <a:off x="152400" y="5500688"/>
            <a:ext cx="3352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长度为 </a:t>
            </a:r>
            <a:r>
              <a:rPr lang="en-US" altLang="zh-CN" sz="2800" dirty="0">
                <a:ea typeface="楷体_GB2312" pitchFamily="49" charset="-122"/>
              </a:rPr>
              <a:t>1 </a:t>
            </a:r>
            <a:r>
              <a:rPr lang="zh-CN" altLang="en-US" sz="2800" dirty="0">
                <a:ea typeface="楷体_GB2312" pitchFamily="49" charset="-122"/>
              </a:rPr>
              <a:t>的开区间 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9253" name="Text Box 37"/>
          <p:cNvSpPr txBox="1"/>
          <p:nvPr/>
        </p:nvSpPr>
        <p:spPr>
          <a:xfrm>
            <a:off x="3659188" y="2787650"/>
            <a:ext cx="284321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使当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&gt; 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9254" name="Text Box 38"/>
          <p:cNvSpPr txBox="1"/>
          <p:nvPr/>
        </p:nvSpPr>
        <p:spPr>
          <a:xfrm>
            <a:off x="5562600" y="5508625"/>
            <a:ext cx="28511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因此该数列发散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9274" name="Object 58"/>
          <p:cNvGraphicFramePr>
            <a:graphicFrameLocks noChangeAspect="1"/>
          </p:cNvGraphicFramePr>
          <p:nvPr/>
        </p:nvGraphicFramePr>
        <p:xfrm>
          <a:off x="2133600" y="2159000"/>
          <a:ext cx="660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17" imgW="483235" imgH="289560" progId="Equation.3">
                  <p:embed/>
                </p:oleObj>
              </mc:Choice>
              <mc:Fallback>
                <p:oleObj name="" r:id="rId17" imgW="483235" imgH="28956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33600" y="2159000"/>
                        <a:ext cx="6604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23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4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254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1" grpId="0"/>
      <p:bldP spid="9222" grpId="0"/>
      <p:bldP spid="9224" grpId="0"/>
      <p:bldP spid="9225" grpId="0"/>
      <p:bldP spid="9226" grpId="0"/>
      <p:bldP spid="9228" grpId="0"/>
      <p:bldP spid="9230" grpId="0"/>
      <p:bldP spid="9233" grpId="0"/>
      <p:bldP spid="9236" grpId="0" advAuto="1000" build="p"/>
      <p:bldP spid="9237" grpId="0"/>
      <p:bldP spid="9234" grpId="0"/>
      <p:bldP spid="9253" grpId="0"/>
      <p:bldP spid="925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5942965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2. 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全局有界性</a:t>
            </a: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：收敛数列必有界</a:t>
            </a:r>
            <a:r>
              <a:rPr lang="en-US" altLang="zh-CN" sz="2800" b="1" dirty="0">
                <a:solidFill>
                  <a:schemeClr val="tx1"/>
                </a:solidFill>
                <a:ea typeface="楷体_GB2312" pitchFamily="49" charset="-122"/>
              </a:rPr>
              <a:t>.</a:t>
            </a:r>
            <a:endParaRPr lang="en-US" altLang="zh-CN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0243" name="Text Box 3"/>
          <p:cNvSpPr txBox="1"/>
          <p:nvPr/>
        </p:nvSpPr>
        <p:spPr>
          <a:xfrm>
            <a:off x="539750" y="927100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r>
              <a:rPr lang="zh-CN" altLang="en-US" sz="2800" dirty="0">
                <a:ea typeface="楷体_GB2312" pitchFamily="49" charset="-122"/>
              </a:rPr>
              <a:t>设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1708150" y="1030288"/>
          <a:ext cx="15684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1" imgW="1255395" imgH="412115" progId="Equation.3">
                  <p:embed/>
                </p:oleObj>
              </mc:Choice>
              <mc:Fallback>
                <p:oleObj name="" r:id="rId1" imgW="1255395" imgH="412115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708150" y="1030288"/>
                        <a:ext cx="1568450" cy="569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5"/>
          <p:cNvSpPr txBox="1"/>
          <p:nvPr/>
        </p:nvSpPr>
        <p:spPr>
          <a:xfrm>
            <a:off x="3276600" y="935038"/>
            <a:ext cx="914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3733800" y="958533"/>
          <a:ext cx="10033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3" imgW="257810" imgH="96520" progId="Equation.3">
                  <p:embed/>
                </p:oleObj>
              </mc:Choice>
              <mc:Fallback>
                <p:oleObj name="" r:id="rId3" imgW="257810" imgH="9652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733800" y="958533"/>
                        <a:ext cx="1003300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Text Box 8"/>
          <p:cNvSpPr txBox="1"/>
          <p:nvPr/>
        </p:nvSpPr>
        <p:spPr>
          <a:xfrm>
            <a:off x="4724400" y="935355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0249" name="Text Box 9"/>
          <p:cNvSpPr txBox="1"/>
          <p:nvPr/>
        </p:nvSpPr>
        <p:spPr>
          <a:xfrm>
            <a:off x="6761163" y="956945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0250" name="Object 10"/>
          <p:cNvGraphicFramePr>
            <a:graphicFrameLocks noChangeAspect="1"/>
          </p:cNvGraphicFramePr>
          <p:nvPr/>
        </p:nvGraphicFramePr>
        <p:xfrm>
          <a:off x="7174230" y="935038"/>
          <a:ext cx="10350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" r:id="rId5" imgW="270510" imgH="83820" progId="Equation.3">
                  <p:embed/>
                </p:oleObj>
              </mc:Choice>
              <mc:Fallback>
                <p:oleObj name="" r:id="rId5" imgW="270510" imgH="83820" progId="Equation.3">
                  <p:embed/>
                  <p:pic>
                    <p:nvPicPr>
                      <p:cNvPr id="0" name="图片 320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174230" y="935038"/>
                        <a:ext cx="1035050" cy="452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1" name="Text Box 11"/>
          <p:cNvSpPr txBox="1"/>
          <p:nvPr/>
        </p:nvSpPr>
        <p:spPr>
          <a:xfrm>
            <a:off x="8103870" y="927100"/>
            <a:ext cx="7423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0253" name="Text Box 13"/>
          <p:cNvSpPr txBox="1"/>
          <p:nvPr/>
        </p:nvSpPr>
        <p:spPr>
          <a:xfrm>
            <a:off x="3001963" y="1731963"/>
            <a:ext cx="1676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从而有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0255" name="Object 15"/>
          <p:cNvGraphicFramePr>
            <a:graphicFrameLocks noChangeAspect="1"/>
          </p:cNvGraphicFramePr>
          <p:nvPr/>
        </p:nvGraphicFramePr>
        <p:xfrm>
          <a:off x="1247775" y="2486025"/>
          <a:ext cx="5461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7" imgW="386080" imgH="315595" progId="Equation.3">
                  <p:embed/>
                </p:oleObj>
              </mc:Choice>
              <mc:Fallback>
                <p:oleObj name="" r:id="rId7" imgW="386080" imgH="315595" progId="Equation.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247775" y="2486025"/>
                        <a:ext cx="54610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6" name="Object 16"/>
          <p:cNvGraphicFramePr>
            <a:graphicFrameLocks noChangeAspect="1"/>
          </p:cNvGraphicFramePr>
          <p:nvPr/>
        </p:nvGraphicFramePr>
        <p:xfrm>
          <a:off x="4013200" y="2486025"/>
          <a:ext cx="20320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" r:id="rId9" imgW="1642110" imgH="315595" progId="Equation.3">
                  <p:embed/>
                </p:oleObj>
              </mc:Choice>
              <mc:Fallback>
                <p:oleObj name="" r:id="rId9" imgW="1642110" imgH="315595" progId="Equation.3">
                  <p:embed/>
                  <p:pic>
                    <p:nvPicPr>
                      <p:cNvPr id="0" name="图片 320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013200" y="2486025"/>
                        <a:ext cx="203200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Object 17"/>
          <p:cNvGraphicFramePr>
            <a:graphicFrameLocks noChangeAspect="1"/>
          </p:cNvGraphicFramePr>
          <p:nvPr/>
        </p:nvGraphicFramePr>
        <p:xfrm>
          <a:off x="6121400" y="2511425"/>
          <a:ext cx="11176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" r:id="rId11" imgW="869315" imgH="315595" progId="Equation.3">
                  <p:embed/>
                </p:oleObj>
              </mc:Choice>
              <mc:Fallback>
                <p:oleObj name="" r:id="rId11" imgW="869315" imgH="315595" progId="Equation.3">
                  <p:embed/>
                  <p:pic>
                    <p:nvPicPr>
                      <p:cNvPr id="0" name="图片 3198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21400" y="2511425"/>
                        <a:ext cx="111760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8" name="Text Box 18"/>
          <p:cNvSpPr txBox="1"/>
          <p:nvPr/>
        </p:nvSpPr>
        <p:spPr>
          <a:xfrm>
            <a:off x="609600" y="3215005"/>
            <a:ext cx="8559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取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0259" name="Object 19"/>
          <p:cNvGraphicFramePr>
            <a:graphicFrameLocks noChangeAspect="1"/>
          </p:cNvGraphicFramePr>
          <p:nvPr/>
        </p:nvGraphicFramePr>
        <p:xfrm>
          <a:off x="1285875" y="3276600"/>
          <a:ext cx="52673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name="" r:id="rId13" imgW="4378960" imgH="315595" progId="Equation.3">
                  <p:embed/>
                </p:oleObj>
              </mc:Choice>
              <mc:Fallback>
                <p:oleObj name="" r:id="rId13" imgW="4378960" imgH="315595" progId="Equation.3">
                  <p:embed/>
                  <p:pic>
                    <p:nvPicPr>
                      <p:cNvPr id="0" name="图片 3199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85875" y="3276600"/>
                        <a:ext cx="5267325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" name="Object 20"/>
          <p:cNvGraphicFramePr>
            <a:graphicFrameLocks noChangeAspect="1"/>
          </p:cNvGraphicFramePr>
          <p:nvPr/>
        </p:nvGraphicFramePr>
        <p:xfrm>
          <a:off x="5473700" y="3276600"/>
          <a:ext cx="8509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" r:id="rId15" imgW="643890" imgH="315595" progId="Equation.3">
                  <p:embed/>
                </p:oleObj>
              </mc:Choice>
              <mc:Fallback>
                <p:oleObj name="" r:id="rId15" imgW="643890" imgH="315595" progId="Equation.3">
                  <p:embed/>
                  <p:pic>
                    <p:nvPicPr>
                      <p:cNvPr id="0" name="图片 3201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73700" y="3276600"/>
                        <a:ext cx="85090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1" name="Text Box 21"/>
          <p:cNvSpPr txBox="1"/>
          <p:nvPr/>
        </p:nvSpPr>
        <p:spPr>
          <a:xfrm>
            <a:off x="539750" y="3871278"/>
            <a:ext cx="1295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0262" name="Object 22"/>
          <p:cNvGraphicFramePr>
            <a:graphicFrameLocks noChangeAspect="1"/>
          </p:cNvGraphicFramePr>
          <p:nvPr/>
        </p:nvGraphicFramePr>
        <p:xfrm>
          <a:off x="1708150" y="3930015"/>
          <a:ext cx="35052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17" imgW="2891155" imgH="315595" progId="Equation.3">
                  <p:embed/>
                </p:oleObj>
              </mc:Choice>
              <mc:Fallback>
                <p:oleObj name="" r:id="rId17" imgW="2891155" imgH="315595" progId="Equation.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08150" y="3930015"/>
                        <a:ext cx="350520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3" name="Text Box 23"/>
          <p:cNvSpPr txBox="1"/>
          <p:nvPr/>
        </p:nvSpPr>
        <p:spPr>
          <a:xfrm>
            <a:off x="539750" y="4525645"/>
            <a:ext cx="46139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由此证明收敛数列必有界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0264" name="Text Box 24"/>
          <p:cNvSpPr txBox="1"/>
          <p:nvPr/>
        </p:nvSpPr>
        <p:spPr>
          <a:xfrm>
            <a:off x="539750" y="5195888"/>
            <a:ext cx="5861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注意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r>
              <a:rPr lang="zh-CN" altLang="en-US" sz="2800" dirty="0">
                <a:ea typeface="楷体_GB2312" pitchFamily="49" charset="-122"/>
              </a:rPr>
              <a:t>此性质反过来不一定成立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0265" name="Text Box 25"/>
          <p:cNvSpPr txBox="1"/>
          <p:nvPr/>
        </p:nvSpPr>
        <p:spPr>
          <a:xfrm>
            <a:off x="5638800" y="5180013"/>
            <a:ext cx="1219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例如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0266" name="Object 26"/>
          <p:cNvGraphicFramePr>
            <a:graphicFrameLocks noChangeAspect="1"/>
          </p:cNvGraphicFramePr>
          <p:nvPr/>
        </p:nvGraphicFramePr>
        <p:xfrm>
          <a:off x="2438400" y="5762625"/>
          <a:ext cx="13716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19" imgW="1088390" imgH="334645" progId="Equation.3">
                  <p:embed/>
                </p:oleObj>
              </mc:Choice>
              <mc:Fallback>
                <p:oleObj name="" r:id="rId19" imgW="1088390" imgH="334645" progId="Equation.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38400" y="5762625"/>
                        <a:ext cx="1371600" cy="485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7" name="Text Box 27"/>
          <p:cNvSpPr txBox="1"/>
          <p:nvPr/>
        </p:nvSpPr>
        <p:spPr>
          <a:xfrm>
            <a:off x="3733800" y="5749925"/>
            <a:ext cx="3200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虽有界但不收敛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0268" name="Object 28"/>
          <p:cNvGraphicFramePr>
            <a:graphicFrameLocks noChangeAspect="1"/>
          </p:cNvGraphicFramePr>
          <p:nvPr/>
        </p:nvGraphicFramePr>
        <p:xfrm>
          <a:off x="1892300" y="2508250"/>
          <a:ext cx="20955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21" imgW="1699895" imgH="315595" progId="Equation.3">
                  <p:embed/>
                </p:oleObj>
              </mc:Choice>
              <mc:Fallback>
                <p:oleObj name="" r:id="rId21" imgW="1699895" imgH="315595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892300" y="2508250"/>
                        <a:ext cx="2095500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12"/>
          <p:cNvGraphicFramePr>
            <a:graphicFrameLocks noChangeAspect="1"/>
          </p:cNvGraphicFramePr>
          <p:nvPr/>
        </p:nvGraphicFramePr>
        <p:xfrm>
          <a:off x="1247458" y="1764348"/>
          <a:ext cx="16160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" r:id="rId23" imgW="1307465" imgH="315595" progId="Equation.3">
                  <p:embed/>
                </p:oleObj>
              </mc:Choice>
              <mc:Fallback>
                <p:oleObj name="" r:id="rId23" imgW="1307465" imgH="315595" progId="Equation.3">
                  <p:embed/>
                  <p:pic>
                    <p:nvPicPr>
                      <p:cNvPr id="0" name="图片 3205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47458" y="1764348"/>
                        <a:ext cx="161607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9" name="Text Box 29"/>
          <p:cNvSpPr txBox="1"/>
          <p:nvPr/>
        </p:nvSpPr>
        <p:spPr>
          <a:xfrm>
            <a:off x="708025" y="1719263"/>
            <a:ext cx="539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0271" name="Text Box 31"/>
          <p:cNvSpPr txBox="1"/>
          <p:nvPr/>
        </p:nvSpPr>
        <p:spPr>
          <a:xfrm>
            <a:off x="1508125" y="5749925"/>
            <a:ext cx="8953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数列</a:t>
            </a:r>
            <a:endParaRPr lang="zh-CN" altLang="en-US" dirty="0">
              <a:ea typeface="楷体_GB2312" pitchFamily="49" charset="-122"/>
            </a:endParaRPr>
          </a:p>
        </p:txBody>
      </p:sp>
      <p:sp>
        <p:nvSpPr>
          <p:cNvPr id="31" name="文本框 3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53396" y="958741"/>
            <a:ext cx="1752916" cy="430887"/>
          </a:xfrm>
          <a:prstGeom prst="rect">
            <a:avLst/>
          </a:prstGeom>
          <a:blipFill rotWithShape="0">
            <a:blip r:embed="rId25"/>
            <a:stretch>
              <a:fillRect t="-29577" r="-11111" b="-43662"/>
            </a:stretch>
          </a:blipFill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kern="1200" cap="none" spc="0" normalizeH="0" baseline="0" noProof="0">
                <a:noFill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 </a:t>
            </a:r>
            <a:endParaRPr kumimoji="1" lang="zh-CN" altLang="en-US" kern="1200" cap="none" spc="0" normalizeH="0" baseline="0" noProof="0">
              <a:noFill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2" name="Text Box 24"/>
          <p:cNvSpPr txBox="1"/>
          <p:nvPr/>
        </p:nvSpPr>
        <p:spPr>
          <a:xfrm>
            <a:off x="708025" y="2446655"/>
            <a:ext cx="7018655" cy="1943735"/>
          </a:xfrm>
          <a:prstGeom prst="rect">
            <a:avLst/>
          </a:prstGeom>
          <a:solidFill>
            <a:srgbClr val="00009C"/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思考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endParaRPr lang="en-US" altLang="zh-CN" sz="2800" dirty="0">
              <a:ea typeface="楷体_GB2312" pitchFamily="49" charset="-122"/>
            </a:endParaRPr>
          </a:p>
          <a:p>
            <a:pPr marL="0" lvl="0" indent="0" eaLnBrk="1" hangingPunct="1">
              <a:lnSpc>
                <a:spcPct val="110000"/>
              </a:lnSpc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1. </a:t>
            </a:r>
            <a:r>
              <a:rPr lang="zh-CN" altLang="en-US" sz="2800" dirty="0">
                <a:ea typeface="楷体_GB2312" pitchFamily="49" charset="-122"/>
              </a:rPr>
              <a:t>请构造几个有界但不收敛的数列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  <a:p>
            <a:pPr marL="0" lvl="0" indent="0" eaLnBrk="1" hangingPunct="1">
              <a:lnSpc>
                <a:spcPct val="110000"/>
              </a:lnSpc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2. </a:t>
            </a:r>
            <a:r>
              <a:rPr lang="zh-CN" altLang="en-US" sz="2800" dirty="0">
                <a:ea typeface="楷体_GB2312" pitchFamily="49" charset="-122"/>
              </a:rPr>
              <a:t>无界数列必发散吗？</a:t>
            </a:r>
            <a:endParaRPr lang="zh-CN" altLang="en-US" sz="2800" dirty="0"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26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27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  <p:bldP spid="10245" grpId="0"/>
      <p:bldP spid="10248" grpId="0"/>
      <p:bldP spid="10249" grpId="0"/>
      <p:bldP spid="10251" grpId="0"/>
      <p:bldP spid="10253" grpId="0"/>
      <p:bldP spid="10258" grpId="0"/>
      <p:bldP spid="10261" grpId="0"/>
      <p:bldP spid="10263" grpId="0"/>
      <p:bldP spid="10264" grpId="0"/>
      <p:bldP spid="10265" grpId="0"/>
      <p:bldP spid="10267" grpId="0"/>
      <p:bldP spid="10269" grpId="0" advAuto="1000" build="p"/>
      <p:bldP spid="10271" grpId="0" advAuto="1000" build="p"/>
      <p:bldP spid="31" grpId="0" bldLvl="0" animBg="1"/>
      <p:bldP spid="2" grpId="0" bldLvl="0" animBg="1" uiExpan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36"/>
          <p:cNvSpPr txBox="1"/>
          <p:nvPr/>
        </p:nvSpPr>
        <p:spPr>
          <a:xfrm>
            <a:off x="539750" y="4789805"/>
            <a:ext cx="101346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思考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6160135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3. 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局部保号性</a:t>
            </a: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：收敛数列具有保号性</a:t>
            </a:r>
            <a:r>
              <a:rPr lang="en-US" altLang="zh-CN" sz="2800" b="1" dirty="0">
                <a:solidFill>
                  <a:schemeClr val="tx1"/>
                </a:solidFill>
                <a:ea typeface="楷体_GB2312" pitchFamily="49" charset="-122"/>
              </a:rPr>
              <a:t>.</a:t>
            </a:r>
            <a:endParaRPr lang="en-US" altLang="zh-CN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77827" name="Text Box 3"/>
          <p:cNvSpPr txBox="1"/>
          <p:nvPr/>
        </p:nvSpPr>
        <p:spPr>
          <a:xfrm>
            <a:off x="539750" y="927100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966470" y="931545"/>
          <a:ext cx="1752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1" imgW="1410335" imgH="483235" progId="Equation.3">
                  <p:embed/>
                </p:oleObj>
              </mc:Choice>
              <mc:Fallback>
                <p:oleObj name="" r:id="rId1" imgW="1410335" imgH="483235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66470" y="931545"/>
                        <a:ext cx="17526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9" name="Text Box 5"/>
          <p:cNvSpPr txBox="1"/>
          <p:nvPr/>
        </p:nvSpPr>
        <p:spPr>
          <a:xfrm>
            <a:off x="2628900" y="927100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且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7830" name="Object 6"/>
          <p:cNvGraphicFramePr>
            <a:graphicFrameLocks noChangeAspect="1"/>
          </p:cNvGraphicFramePr>
          <p:nvPr/>
        </p:nvGraphicFramePr>
        <p:xfrm>
          <a:off x="3048000" y="969645"/>
          <a:ext cx="838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3" imgW="637540" imgH="238125" progId="Equation.3">
                  <p:embed/>
                </p:oleObj>
              </mc:Choice>
              <mc:Fallback>
                <p:oleObj name="" r:id="rId3" imgW="637540" imgH="238125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048000" y="969645"/>
                        <a:ext cx="8382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2" name="Object 8"/>
          <p:cNvGraphicFramePr>
            <a:graphicFrameLocks noChangeAspect="1"/>
          </p:cNvGraphicFramePr>
          <p:nvPr/>
        </p:nvGraphicFramePr>
        <p:xfrm>
          <a:off x="5958205" y="971233"/>
          <a:ext cx="1538743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5" imgW="1384300" imgH="302895" progId="Equation.3">
                  <p:embed/>
                </p:oleObj>
              </mc:Choice>
              <mc:Fallback>
                <p:oleObj name="" r:id="rId5" imgW="1384300" imgH="302895" progId="Equation.3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958205" y="971233"/>
                        <a:ext cx="1538743" cy="39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3" name="Text Box 9"/>
          <p:cNvSpPr txBox="1"/>
          <p:nvPr/>
        </p:nvSpPr>
        <p:spPr>
          <a:xfrm>
            <a:off x="7550468" y="915988"/>
            <a:ext cx="539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7834" name="Object 10"/>
          <p:cNvGraphicFramePr>
            <a:graphicFrameLocks noChangeAspect="1"/>
          </p:cNvGraphicFramePr>
          <p:nvPr/>
        </p:nvGraphicFramePr>
        <p:xfrm>
          <a:off x="7988300" y="931545"/>
          <a:ext cx="939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7" imgW="727710" imgH="302895" progId="Equation.3">
                  <p:embed/>
                </p:oleObj>
              </mc:Choice>
              <mc:Fallback>
                <p:oleObj name="" r:id="rId7" imgW="727710" imgH="302895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988300" y="931545"/>
                        <a:ext cx="9398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5" name="Object 11"/>
          <p:cNvGraphicFramePr>
            <a:graphicFrameLocks noChangeAspect="1"/>
          </p:cNvGraphicFramePr>
          <p:nvPr/>
        </p:nvGraphicFramePr>
        <p:xfrm>
          <a:off x="3136900" y="1403350"/>
          <a:ext cx="723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9" imgW="541020" imgH="257810" progId="Equation.3">
                  <p:embed/>
                </p:oleObj>
              </mc:Choice>
              <mc:Fallback>
                <p:oleObj name="" r:id="rId9" imgW="541020" imgH="257810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36900" y="1403350"/>
                        <a:ext cx="7239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6" name="Object 12"/>
          <p:cNvGraphicFramePr>
            <a:graphicFrameLocks noChangeAspect="1"/>
          </p:cNvGraphicFramePr>
          <p:nvPr/>
        </p:nvGraphicFramePr>
        <p:xfrm>
          <a:off x="8204200" y="1435100"/>
          <a:ext cx="723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11" imgW="541020" imgH="257810" progId="Equation.3">
                  <p:embed/>
                </p:oleObj>
              </mc:Choice>
              <mc:Fallback>
                <p:oleObj name="" r:id="rId11" imgW="541020" imgH="257810" progId="Equation.3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204200" y="1435100"/>
                        <a:ext cx="7239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7" name="Text Box 13"/>
          <p:cNvSpPr txBox="1"/>
          <p:nvPr/>
        </p:nvSpPr>
        <p:spPr>
          <a:xfrm>
            <a:off x="539750" y="2003425"/>
            <a:ext cx="6619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77838" name="Text Box 14"/>
          <p:cNvSpPr txBox="1"/>
          <p:nvPr/>
        </p:nvSpPr>
        <p:spPr>
          <a:xfrm>
            <a:off x="1143000" y="2003425"/>
            <a:ext cx="15398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对 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 &gt; 0 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77839" name="Text Box 15"/>
          <p:cNvSpPr txBox="1"/>
          <p:nvPr/>
        </p:nvSpPr>
        <p:spPr>
          <a:xfrm>
            <a:off x="2667000" y="1995488"/>
            <a:ext cx="5384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取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77840" name="Object 16"/>
          <p:cNvGraphicFramePr>
            <a:graphicFrameLocks noChangeAspect="1"/>
          </p:cNvGraphicFramePr>
          <p:nvPr/>
        </p:nvGraphicFramePr>
        <p:xfrm>
          <a:off x="3206750" y="1971675"/>
          <a:ext cx="876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13" imgW="669925" imgH="399415" progId="Equation.3">
                  <p:embed/>
                </p:oleObj>
              </mc:Choice>
              <mc:Fallback>
                <p:oleObj name="" r:id="rId13" imgW="669925" imgH="399415" progId="Equation.3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206750" y="1971675"/>
                        <a:ext cx="876300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2" name="Object 18"/>
          <p:cNvGraphicFramePr>
            <a:graphicFrameLocks noChangeAspect="1"/>
          </p:cNvGraphicFramePr>
          <p:nvPr/>
        </p:nvGraphicFramePr>
        <p:xfrm>
          <a:off x="6236970" y="2047240"/>
          <a:ext cx="163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5" imgW="1313815" imgH="289560" progId="Equation.3">
                  <p:embed/>
                </p:oleObj>
              </mc:Choice>
              <mc:Fallback>
                <p:oleObj name="" r:id="rId15" imgW="1313815" imgH="289560" progId="Equation.3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236970" y="2047240"/>
                        <a:ext cx="16383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3" name="Object 19"/>
          <p:cNvGraphicFramePr>
            <a:graphicFrameLocks noChangeAspect="1"/>
          </p:cNvGraphicFramePr>
          <p:nvPr/>
        </p:nvGraphicFramePr>
        <p:xfrm>
          <a:off x="1663700" y="2819400"/>
          <a:ext cx="1384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17" imgW="1094740" imgH="321945" progId="Equation.3">
                  <p:embed/>
                </p:oleObj>
              </mc:Choice>
              <mc:Fallback>
                <p:oleObj name="" r:id="rId17" imgW="1094740" imgH="321945" progId="Equation.3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663700" y="2819400"/>
                        <a:ext cx="13843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4" name="Object 20"/>
          <p:cNvGraphicFramePr>
            <a:graphicFrameLocks noChangeAspect="1"/>
          </p:cNvGraphicFramePr>
          <p:nvPr/>
        </p:nvGraphicFramePr>
        <p:xfrm>
          <a:off x="3124200" y="2755900"/>
          <a:ext cx="203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" r:id="rId19" imgW="96520" imgH="367030" progId="Equation.3">
                  <p:embed/>
                </p:oleObj>
              </mc:Choice>
              <mc:Fallback>
                <p:oleObj name="" r:id="rId19" imgW="96520" imgH="367030" progId="Equation.3">
                  <p:embed/>
                  <p:pic>
                    <p:nvPicPr>
                      <p:cNvPr id="0" name="图片 3213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124200" y="2755900"/>
                        <a:ext cx="2032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45" name="AutoShape 21"/>
          <p:cNvSpPr/>
          <p:nvPr/>
        </p:nvSpPr>
        <p:spPr>
          <a:xfrm>
            <a:off x="3581400" y="2976563"/>
            <a:ext cx="1066800" cy="152400"/>
          </a:xfrm>
          <a:prstGeom prst="rightArrow">
            <a:avLst>
              <a:gd name="adj1" fmla="val 50000"/>
              <a:gd name="adj2" fmla="val 175000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7846" name="Object 22"/>
          <p:cNvGraphicFramePr>
            <a:graphicFrameLocks noChangeAspect="1"/>
          </p:cNvGraphicFramePr>
          <p:nvPr/>
        </p:nvGraphicFramePr>
        <p:xfrm>
          <a:off x="4800600" y="2819400"/>
          <a:ext cx="68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21" imgW="508635" imgH="302895" progId="Equation.3">
                  <p:embed/>
                </p:oleObj>
              </mc:Choice>
              <mc:Fallback>
                <p:oleObj name="" r:id="rId21" imgW="508635" imgH="302895" progId="Equation.3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00600" y="2819400"/>
                        <a:ext cx="6858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47" name="Object 23"/>
          <p:cNvGraphicFramePr>
            <a:graphicFrameLocks noChangeAspect="1"/>
          </p:cNvGraphicFramePr>
          <p:nvPr/>
        </p:nvGraphicFramePr>
        <p:xfrm>
          <a:off x="5575300" y="2789238"/>
          <a:ext cx="1282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23" imgW="1010920" imgH="367030" progId="Equation.3">
                  <p:embed/>
                </p:oleObj>
              </mc:Choice>
              <mc:Fallback>
                <p:oleObj name="" r:id="rId23" imgW="1010920" imgH="367030" progId="Equation.3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575300" y="2789238"/>
                        <a:ext cx="12827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848" name="Group 24"/>
          <p:cNvGrpSpPr/>
          <p:nvPr/>
        </p:nvGrpSpPr>
        <p:grpSpPr>
          <a:xfrm>
            <a:off x="1295400" y="4291013"/>
            <a:ext cx="6400800" cy="406400"/>
            <a:chOff x="816" y="2958"/>
            <a:chExt cx="4032" cy="256"/>
          </a:xfrm>
        </p:grpSpPr>
        <p:sp>
          <p:nvSpPr>
            <p:cNvPr id="16431" name="Line 25"/>
            <p:cNvSpPr/>
            <p:nvPr/>
          </p:nvSpPr>
          <p:spPr>
            <a:xfrm>
              <a:off x="816" y="3006"/>
              <a:ext cx="403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6432" name="Line 26"/>
            <p:cNvSpPr/>
            <p:nvPr/>
          </p:nvSpPr>
          <p:spPr>
            <a:xfrm>
              <a:off x="2736" y="2958"/>
              <a:ext cx="0" cy="4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6433" name="Object 27"/>
            <p:cNvGraphicFramePr>
              <a:graphicFrameLocks noChangeAspect="1"/>
            </p:cNvGraphicFramePr>
            <p:nvPr/>
          </p:nvGraphicFramePr>
          <p:xfrm>
            <a:off x="2690" y="3072"/>
            <a:ext cx="142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9" name="" r:id="rId25" imgW="122555" imgH="122555" progId="Equation.3">
                    <p:embed/>
                  </p:oleObj>
                </mc:Choice>
                <mc:Fallback>
                  <p:oleObj name="" r:id="rId25" imgW="122555" imgH="122555" progId="Equation.3">
                    <p:embed/>
                    <p:pic>
                      <p:nvPicPr>
                        <p:cNvPr id="0" name="图片 3218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690" y="3072"/>
                          <a:ext cx="142" cy="1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34" name="Object 28"/>
            <p:cNvGraphicFramePr>
              <a:graphicFrameLocks noChangeAspect="1"/>
            </p:cNvGraphicFramePr>
            <p:nvPr/>
          </p:nvGraphicFramePr>
          <p:xfrm>
            <a:off x="4714" y="3054"/>
            <a:ext cx="134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" name="" r:id="rId27" imgW="109220" imgH="122555" progId="Equation.3">
                    <p:embed/>
                  </p:oleObj>
                </mc:Choice>
                <mc:Fallback>
                  <p:oleObj name="" r:id="rId27" imgW="109220" imgH="122555" progId="Equation.3">
                    <p:embed/>
                    <p:pic>
                      <p:nvPicPr>
                        <p:cNvPr id="0" name="图片 3219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14" y="3054"/>
                          <a:ext cx="134" cy="1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853" name="Object 29"/>
          <p:cNvGraphicFramePr>
            <a:graphicFrameLocks noChangeAspect="1"/>
          </p:cNvGraphicFramePr>
          <p:nvPr/>
        </p:nvGraphicFramePr>
        <p:xfrm>
          <a:off x="3657600" y="3460750"/>
          <a:ext cx="203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" r:id="rId29" imgW="96520" imgH="367030" progId="Equation.3">
                  <p:embed/>
                </p:oleObj>
              </mc:Choice>
              <mc:Fallback>
                <p:oleObj name="" r:id="rId29" imgW="96520" imgH="367030" progId="Equation.3">
                  <p:embed/>
                  <p:pic>
                    <p:nvPicPr>
                      <p:cNvPr id="0" name="图片 3225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657600" y="3460750"/>
                        <a:ext cx="2032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854" name="Group 30"/>
          <p:cNvGrpSpPr/>
          <p:nvPr/>
        </p:nvGrpSpPr>
        <p:grpSpPr>
          <a:xfrm>
            <a:off x="3124200" y="3986213"/>
            <a:ext cx="2438400" cy="381000"/>
            <a:chOff x="1968" y="2766"/>
            <a:chExt cx="1536" cy="240"/>
          </a:xfrm>
        </p:grpSpPr>
        <p:sp>
          <p:nvSpPr>
            <p:cNvPr id="16427" name="Line 31"/>
            <p:cNvSpPr/>
            <p:nvPr/>
          </p:nvSpPr>
          <p:spPr>
            <a:xfrm>
              <a:off x="3504" y="2958"/>
              <a:ext cx="0" cy="48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428" name="Line 32"/>
            <p:cNvSpPr/>
            <p:nvPr/>
          </p:nvSpPr>
          <p:spPr>
            <a:xfrm>
              <a:off x="1968" y="2958"/>
              <a:ext cx="0" cy="48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429" name="AutoShape 33"/>
            <p:cNvSpPr/>
            <p:nvPr/>
          </p:nvSpPr>
          <p:spPr>
            <a:xfrm rot="-5400000">
              <a:off x="2280" y="2454"/>
              <a:ext cx="144" cy="768"/>
            </a:xfrm>
            <a:prstGeom prst="rightBrace">
              <a:avLst>
                <a:gd name="adj1" fmla="val 44444"/>
                <a:gd name="adj2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  <p:sp>
          <p:nvSpPr>
            <p:cNvPr id="16430" name="AutoShape 34"/>
            <p:cNvSpPr/>
            <p:nvPr/>
          </p:nvSpPr>
          <p:spPr>
            <a:xfrm rot="-5400000">
              <a:off x="3048" y="2454"/>
              <a:ext cx="144" cy="768"/>
            </a:xfrm>
            <a:prstGeom prst="rightBrace">
              <a:avLst>
                <a:gd name="adj1" fmla="val 44444"/>
                <a:gd name="adj2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  <p:graphicFrame>
        <p:nvGraphicFramePr>
          <p:cNvPr id="77859" name="Object 35"/>
          <p:cNvGraphicFramePr>
            <a:graphicFrameLocks noChangeAspect="1"/>
          </p:cNvGraphicFramePr>
          <p:nvPr/>
        </p:nvGraphicFramePr>
        <p:xfrm>
          <a:off x="4902200" y="3460750"/>
          <a:ext cx="203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31" imgW="96520" imgH="367030" progId="Equation.3">
                  <p:embed/>
                </p:oleObj>
              </mc:Choice>
              <mc:Fallback>
                <p:oleObj name="" r:id="rId31" imgW="96520" imgH="367030" progId="Equation.3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3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902200" y="3460750"/>
                        <a:ext cx="2032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60" name="Text Box 36"/>
          <p:cNvSpPr txBox="1"/>
          <p:nvPr/>
        </p:nvSpPr>
        <p:spPr>
          <a:xfrm>
            <a:off x="429895" y="4775200"/>
            <a:ext cx="1017588" cy="519113"/>
          </a:xfrm>
          <a:prstGeom prst="rect">
            <a:avLst/>
          </a:prstGeom>
          <a:solidFill>
            <a:srgbClr val="00009C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推论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77861" name="Text Box 37"/>
          <p:cNvSpPr txBox="1"/>
          <p:nvPr/>
        </p:nvSpPr>
        <p:spPr>
          <a:xfrm>
            <a:off x="1447800" y="4789488"/>
            <a:ext cx="26733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若数列从某项起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77863" name="Object 39"/>
          <p:cNvGraphicFramePr>
            <a:graphicFrameLocks noChangeAspect="1"/>
          </p:cNvGraphicFramePr>
          <p:nvPr/>
        </p:nvGraphicFramePr>
        <p:xfrm>
          <a:off x="5147945" y="4850765"/>
          <a:ext cx="2118461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33" imgW="1751330" imgH="483235" progId="Equation.3">
                  <p:embed/>
                </p:oleObj>
              </mc:Choice>
              <mc:Fallback>
                <p:oleObj name="" r:id="rId33" imgW="1751330" imgH="483235" progId="Equation.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147945" y="4850765"/>
                        <a:ext cx="2118461" cy="64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65" name="Object 41"/>
          <p:cNvGraphicFramePr>
            <a:graphicFrameLocks noChangeAspect="1"/>
          </p:cNvGraphicFramePr>
          <p:nvPr/>
        </p:nvGraphicFramePr>
        <p:xfrm>
          <a:off x="4356100" y="5308600"/>
          <a:ext cx="749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35" imgW="566420" imgH="270510" progId="Equation.3">
                  <p:embed/>
                </p:oleObj>
              </mc:Choice>
              <mc:Fallback>
                <p:oleObj name="" r:id="rId35" imgW="566420" imgH="270510" progId="Equation.3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3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56100" y="5308600"/>
                        <a:ext cx="7493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66" name="Object 42"/>
          <p:cNvGraphicFramePr>
            <a:graphicFrameLocks noChangeAspect="1"/>
          </p:cNvGraphicFramePr>
          <p:nvPr/>
        </p:nvGraphicFramePr>
        <p:xfrm>
          <a:off x="7875270" y="5308600"/>
          <a:ext cx="850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" r:id="rId37" imgW="643890" imgH="270510" progId="Equation.3">
                  <p:embed/>
                </p:oleObj>
              </mc:Choice>
              <mc:Fallback>
                <p:oleObj name="" r:id="rId37" imgW="643890" imgH="270510" progId="Equation.3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3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875270" y="5308600"/>
                        <a:ext cx="8509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67" name="Text Box 43"/>
          <p:cNvSpPr txBox="1"/>
          <p:nvPr/>
        </p:nvSpPr>
        <p:spPr>
          <a:xfrm>
            <a:off x="5099050" y="5638800"/>
            <a:ext cx="2216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accent2"/>
                </a:solidFill>
                <a:ea typeface="楷体_GB2312" pitchFamily="49" charset="-122"/>
              </a:rPr>
              <a:t>(</a:t>
            </a:r>
            <a:r>
              <a:rPr lang="zh-CN" altLang="en-US" sz="2400" dirty="0">
                <a:solidFill>
                  <a:schemeClr val="accent2"/>
                </a:solidFill>
                <a:ea typeface="楷体_GB2312" pitchFamily="49" charset="-122"/>
              </a:rPr>
              <a:t>用反证法证明</a:t>
            </a:r>
            <a:r>
              <a:rPr lang="en-US" altLang="zh-CN" sz="2400" dirty="0">
                <a:solidFill>
                  <a:schemeClr val="accent2"/>
                </a:solidFill>
                <a:ea typeface="楷体_GB2312" pitchFamily="49" charset="-122"/>
              </a:rPr>
              <a:t>)</a:t>
            </a:r>
            <a:endParaRPr lang="en-US" altLang="zh-CN" sz="24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grpSp>
        <p:nvGrpSpPr>
          <p:cNvPr id="77868" name="Group 44"/>
          <p:cNvGrpSpPr/>
          <p:nvPr/>
        </p:nvGrpSpPr>
        <p:grpSpPr>
          <a:xfrm>
            <a:off x="1692275" y="4319588"/>
            <a:ext cx="300038" cy="450850"/>
            <a:chOff x="1066" y="2865"/>
            <a:chExt cx="189" cy="284"/>
          </a:xfrm>
        </p:grpSpPr>
        <p:sp>
          <p:nvSpPr>
            <p:cNvPr id="16425" name="Line 45"/>
            <p:cNvSpPr/>
            <p:nvPr/>
          </p:nvSpPr>
          <p:spPr>
            <a:xfrm>
              <a:off x="1152" y="2865"/>
              <a:ext cx="0" cy="4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6426" name="Object 46"/>
            <p:cNvGraphicFramePr>
              <a:graphicFrameLocks noChangeAspect="1"/>
            </p:cNvGraphicFramePr>
            <p:nvPr/>
          </p:nvGraphicFramePr>
          <p:xfrm>
            <a:off x="1066" y="2952"/>
            <a:ext cx="189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6" name="" r:id="rId39" imgW="186690" imgH="193040" progId="Equation.3">
                    <p:embed/>
                  </p:oleObj>
                </mc:Choice>
                <mc:Fallback>
                  <p:oleObj name="" r:id="rId39" imgW="186690" imgH="193040" progId="Equation.3">
                    <p:embed/>
                    <p:pic>
                      <p:nvPicPr>
                        <p:cNvPr id="0" name="图片 3235"/>
                        <p:cNvPicPr/>
                        <p:nvPr/>
                      </p:nvPicPr>
                      <p:blipFill>
                        <a:blip r:embed="rId40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66" y="2952"/>
                          <a:ext cx="189" cy="19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419" name="Group 48"/>
          <p:cNvGrpSpPr/>
          <p:nvPr/>
        </p:nvGrpSpPr>
        <p:grpSpPr>
          <a:xfrm>
            <a:off x="3860801" y="903922"/>
            <a:ext cx="1908000" cy="504000"/>
            <a:chOff x="2532" y="575"/>
            <a:chExt cx="1214" cy="342"/>
          </a:xfrm>
        </p:grpSpPr>
        <p:graphicFrame>
          <p:nvGraphicFramePr>
            <p:cNvPr id="16423" name="Object 7"/>
            <p:cNvGraphicFramePr>
              <a:graphicFrameLocks noChangeAspect="1"/>
            </p:cNvGraphicFramePr>
            <p:nvPr/>
          </p:nvGraphicFramePr>
          <p:xfrm>
            <a:off x="2759" y="575"/>
            <a:ext cx="987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4" name="" r:id="rId41" imgW="483235" imgH="122555" progId="Equation.DSMT4">
                    <p:embed/>
                  </p:oleObj>
                </mc:Choice>
                <mc:Fallback>
                  <p:oleObj name="" r:id="rId41" imgW="483235" imgH="122555" progId="Equation.DSMT4">
                    <p:embed/>
                    <p:pic>
                      <p:nvPicPr>
                        <p:cNvPr id="0" name="图片 3233"/>
                        <p:cNvPicPr/>
                        <p:nvPr/>
                      </p:nvPicPr>
                      <p:blipFill>
                        <a:blip r:embed="rId42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759" y="575"/>
                          <a:ext cx="987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4" name="Text Box 47"/>
            <p:cNvSpPr txBox="1"/>
            <p:nvPr/>
          </p:nvSpPr>
          <p:spPr>
            <a:xfrm>
              <a:off x="2532" y="590"/>
              <a:ext cx="34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ea typeface="楷体_GB2312" pitchFamily="49" charset="-122"/>
                </a:rPr>
                <a:t>则</a:t>
              </a:r>
              <a:endParaRPr lang="zh-CN" altLang="en-US" sz="2800" dirty="0">
                <a:ea typeface="楷体_GB2312" pitchFamily="49" charset="-122"/>
              </a:endParaRPr>
            </a:p>
          </p:txBody>
        </p:sp>
      </p:grpSp>
      <p:grpSp>
        <p:nvGrpSpPr>
          <p:cNvPr id="16420" name="Group 49"/>
          <p:cNvGrpSpPr/>
          <p:nvPr/>
        </p:nvGrpSpPr>
        <p:grpSpPr>
          <a:xfrm>
            <a:off x="4124326" y="1971675"/>
            <a:ext cx="1938338" cy="550862"/>
            <a:chOff x="2510" y="639"/>
            <a:chExt cx="1221" cy="347"/>
          </a:xfrm>
        </p:grpSpPr>
        <p:graphicFrame>
          <p:nvGraphicFramePr>
            <p:cNvPr id="16421" name="Object 50"/>
            <p:cNvGraphicFramePr>
              <a:graphicFrameLocks noChangeAspect="1"/>
            </p:cNvGraphicFramePr>
            <p:nvPr/>
          </p:nvGraphicFramePr>
          <p:xfrm>
            <a:off x="2744" y="639"/>
            <a:ext cx="987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5" name="" r:id="rId43" imgW="483235" imgH="122555" progId="Equation.DSMT4">
                    <p:embed/>
                  </p:oleObj>
                </mc:Choice>
                <mc:Fallback>
                  <p:oleObj name="" r:id="rId43" imgW="483235" imgH="122555" progId="Equation.DSMT4">
                    <p:embed/>
                    <p:pic>
                      <p:nvPicPr>
                        <p:cNvPr id="0" name="图片 3234"/>
                        <p:cNvPicPr/>
                        <p:nvPr/>
                      </p:nvPicPr>
                      <p:blipFill>
                        <a:blip r:embed="rId44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744" y="639"/>
                          <a:ext cx="987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2" name="Text Box 51"/>
            <p:cNvSpPr txBox="1"/>
            <p:nvPr/>
          </p:nvSpPr>
          <p:spPr>
            <a:xfrm>
              <a:off x="2510" y="659"/>
              <a:ext cx="34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2800" dirty="0">
                  <a:ea typeface="楷体_GB2312" pitchFamily="49" charset="-122"/>
                </a:rPr>
                <a:t>则</a:t>
              </a:r>
              <a:endParaRPr lang="zh-CN" altLang="en-US" sz="2800" dirty="0">
                <a:ea typeface="楷体_GB2312" pitchFamily="49" charset="-122"/>
              </a:endParaRPr>
            </a:p>
          </p:txBody>
        </p:sp>
      </p:grpSp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4159250" y="4812665"/>
          <a:ext cx="939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5" imgW="727710" imgH="302895" progId="Equation.3">
                  <p:embed/>
                </p:oleObj>
              </mc:Choice>
              <mc:Fallback>
                <p:oleObj name="" r:id="rId45" imgW="727710" imgH="302895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159250" y="4812665"/>
                        <a:ext cx="9398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7725093" y="4834890"/>
          <a:ext cx="895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6" imgW="431800" imgH="177165" progId="Equation.3">
                  <p:embed/>
                </p:oleObj>
              </mc:Choice>
              <mc:Fallback>
                <p:oleObj name="" r:id="rId46" imgW="431800" imgH="177165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47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725093" y="4834890"/>
                        <a:ext cx="895000" cy="43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315200" y="477520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则</a:t>
            </a:r>
            <a:endParaRPr lang="zh-CN" altLang="en-US"/>
          </a:p>
        </p:txBody>
      </p:sp>
      <p:graphicFrame>
        <p:nvGraphicFramePr>
          <p:cNvPr id="77864" name="Object 40"/>
          <p:cNvGraphicFramePr/>
          <p:nvPr/>
        </p:nvGraphicFramePr>
        <p:xfrm>
          <a:off x="7760335" y="4784090"/>
          <a:ext cx="860425" cy="467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" r:id="rId48" imgW="381000" imgH="177165" progId="Equation.3">
                  <p:embed/>
                </p:oleObj>
              </mc:Choice>
              <mc:Fallback>
                <p:oleObj name="" r:id="rId48" imgW="381000" imgH="177165" progId="Equation.3">
                  <p:embed/>
                  <p:pic>
                    <p:nvPicPr>
                      <p:cNvPr id="0" name="图片 3222"/>
                      <p:cNvPicPr/>
                      <p:nvPr/>
                    </p:nvPicPr>
                    <p:blipFill>
                      <a:blip r:embed="rId49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760335" y="4784090"/>
                        <a:ext cx="860425" cy="467995"/>
                      </a:xfrm>
                      <a:prstGeom prst="rect">
                        <a:avLst/>
                      </a:prstGeom>
                      <a:solidFill>
                        <a:srgbClr val="00009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62" name="Object 38"/>
          <p:cNvGraphicFramePr>
            <a:graphicFrameLocks noChangeAspect="1"/>
          </p:cNvGraphicFramePr>
          <p:nvPr/>
        </p:nvGraphicFramePr>
        <p:xfrm>
          <a:off x="4140200" y="4825365"/>
          <a:ext cx="965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" r:id="rId50" imgW="740410" imgH="289560" progId="Equation.3">
                  <p:embed/>
                </p:oleObj>
              </mc:Choice>
              <mc:Fallback>
                <p:oleObj name="" r:id="rId50" imgW="740410" imgH="289560" progId="Equation.3">
                  <p:embed/>
                  <p:pic>
                    <p:nvPicPr>
                      <p:cNvPr id="0" name="图片 3227"/>
                      <p:cNvPicPr/>
                      <p:nvPr/>
                    </p:nvPicPr>
                    <p:blipFill>
                      <a:blip r:embed="rId51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140200" y="4825365"/>
                        <a:ext cx="965200" cy="431800"/>
                      </a:xfrm>
                      <a:prstGeom prst="rect">
                        <a:avLst/>
                      </a:prstGeom>
                      <a:solidFill>
                        <a:srgbClr val="00009C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9"/>
          <p:cNvSpPr txBox="1"/>
          <p:nvPr/>
        </p:nvSpPr>
        <p:spPr>
          <a:xfrm>
            <a:off x="7266305" y="2755900"/>
            <a:ext cx="9378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证毕</a:t>
            </a:r>
            <a:endParaRPr lang="zh-CN" altLang="en-US" sz="2800" dirty="0"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82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78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783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783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783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7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7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7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7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7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7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7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77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7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7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786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7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7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78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0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7860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7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7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7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7867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  <p:bldP spid="77829" grpId="0" advAuto="1000" build="p"/>
      <p:bldP spid="77833" grpId="0" advAuto="1000" build="p"/>
      <p:bldP spid="77837" grpId="0" build="p"/>
      <p:bldP spid="77838" grpId="0" advAuto="1000" build="p"/>
      <p:bldP spid="77839" grpId="0" build="p"/>
      <p:bldP spid="77845" grpId="0" bldLvl="0" animBg="1"/>
      <p:bldP spid="77860" grpId="0" uiExpand="1" build="p"/>
      <p:bldP spid="77861" grpId="0" build="p"/>
      <p:bldP spid="77867" grpId="0" advAuto="1000" build="p"/>
      <p:bldP spid="2" grpId="0" build="p"/>
      <p:bldP spid="7" grpId="0"/>
      <p:bldP spid="8" grpId="0" advAuto="100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47" name="Text Box 83"/>
          <p:cNvSpPr txBox="1"/>
          <p:nvPr/>
        </p:nvSpPr>
        <p:spPr>
          <a:xfrm>
            <a:off x="3886200" y="4367213"/>
            <a:ext cx="5029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仿宋_GB2312" pitchFamily="49" charset="-122"/>
              </a:rPr>
              <a:t>*********************</a:t>
            </a:r>
            <a:endParaRPr lang="en-US" altLang="zh-CN" sz="2800" dirty="0">
              <a:ea typeface="仿宋_GB2312" pitchFamily="49" charset="-122"/>
            </a:endParaRPr>
          </a:p>
        </p:txBody>
      </p:sp>
      <p:graphicFrame>
        <p:nvGraphicFramePr>
          <p:cNvPr id="11320" name="Object 56"/>
          <p:cNvGraphicFramePr>
            <a:graphicFrameLocks noChangeAspect="1"/>
          </p:cNvGraphicFramePr>
          <p:nvPr/>
        </p:nvGraphicFramePr>
        <p:xfrm>
          <a:off x="1798320" y="5330825"/>
          <a:ext cx="23304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" r:id="rId1" imgW="701675" imgH="225425" progId="Equation.3">
                  <p:embed/>
                </p:oleObj>
              </mc:Choice>
              <mc:Fallback>
                <p:oleObj name="" r:id="rId1" imgW="701675" imgH="225425" progId="Equation.3">
                  <p:embed/>
                  <p:pic>
                    <p:nvPicPr>
                      <p:cNvPr id="0" name="图片 322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98320" y="5330825"/>
                        <a:ext cx="2330450" cy="90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Rectang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0104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olidFill>
                  <a:schemeClr val="accent2"/>
                </a:solidFill>
                <a:ea typeface="楷体_GB2312" pitchFamily="49" charset="-122"/>
              </a:rPr>
              <a:t>4. </a:t>
            </a:r>
            <a:r>
              <a:rPr lang="zh-CN" altLang="en-US" sz="2800" b="1" dirty="0">
                <a:solidFill>
                  <a:schemeClr val="accent2"/>
                </a:solidFill>
                <a:ea typeface="楷体_GB2312" pitchFamily="49" charset="-122"/>
              </a:rPr>
              <a:t>收敛数列的任一子数列收敛于同一极限</a:t>
            </a: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ea typeface="楷体_GB2312" pitchFamily="49" charset="-122"/>
              </a:rPr>
              <a:t>.</a:t>
            </a:r>
            <a:endParaRPr lang="en-US" altLang="zh-CN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1267" name="Text Box 3"/>
          <p:cNvSpPr txBox="1"/>
          <p:nvPr/>
        </p:nvSpPr>
        <p:spPr>
          <a:xfrm>
            <a:off x="426085" y="1076960"/>
            <a:ext cx="2514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*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  </a:t>
            </a:r>
            <a:r>
              <a:rPr lang="zh-CN" altLang="en-US" sz="2800" dirty="0">
                <a:ea typeface="楷体_GB2312" pitchFamily="49" charset="-122"/>
              </a:rPr>
              <a:t>设数列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2362200" y="1079500"/>
          <a:ext cx="9715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" r:id="rId3" imgW="250825" imgH="147955" progId="Equation.3">
                  <p:embed/>
                </p:oleObj>
              </mc:Choice>
              <mc:Fallback>
                <p:oleObj name="" r:id="rId3" imgW="250825" imgH="147955" progId="Equation.3">
                  <p:embed/>
                  <p:pic>
                    <p:nvPicPr>
                      <p:cNvPr id="0" name="图片 322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362200" y="1079500"/>
                        <a:ext cx="971550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Text Box 7"/>
          <p:cNvSpPr txBox="1"/>
          <p:nvPr/>
        </p:nvSpPr>
        <p:spPr>
          <a:xfrm>
            <a:off x="3276600" y="1079500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是数列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74" name="Object 10"/>
          <p:cNvGraphicFramePr>
            <a:graphicFrameLocks noChangeAspect="1"/>
          </p:cNvGraphicFramePr>
          <p:nvPr/>
        </p:nvGraphicFramePr>
        <p:xfrm>
          <a:off x="4419600" y="1081088"/>
          <a:ext cx="808038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" r:id="rId5" imgW="193040" imgH="122555" progId="Equation.3">
                  <p:embed/>
                </p:oleObj>
              </mc:Choice>
              <mc:Fallback>
                <p:oleObj name="" r:id="rId5" imgW="193040" imgH="122555" progId="Equation.3">
                  <p:embed/>
                  <p:pic>
                    <p:nvPicPr>
                      <p:cNvPr id="0" name="图片 322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19600" y="1081088"/>
                        <a:ext cx="808038" cy="582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6" name="Text Box 12"/>
          <p:cNvSpPr txBox="1"/>
          <p:nvPr/>
        </p:nvSpPr>
        <p:spPr>
          <a:xfrm>
            <a:off x="5181600" y="1093788"/>
            <a:ext cx="3048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的任一子数列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1277" name="Text Box 13"/>
          <p:cNvSpPr txBox="1"/>
          <p:nvPr/>
        </p:nvSpPr>
        <p:spPr>
          <a:xfrm>
            <a:off x="539750" y="1841500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78" name="Object 14"/>
          <p:cNvGraphicFramePr>
            <a:graphicFrameLocks noChangeAspect="1"/>
          </p:cNvGraphicFramePr>
          <p:nvPr/>
        </p:nvGraphicFramePr>
        <p:xfrm>
          <a:off x="942975" y="1860550"/>
          <a:ext cx="210502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7" imgW="631190" imgH="193040" progId="Equation.3">
                  <p:embed/>
                </p:oleObj>
              </mc:Choice>
              <mc:Fallback>
                <p:oleObj name="" r:id="rId7" imgW="631190" imgH="193040" progId="Equation.3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942975" y="1860550"/>
                        <a:ext cx="2105025" cy="808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9" name="Text Box 15"/>
          <p:cNvSpPr txBox="1"/>
          <p:nvPr/>
        </p:nvSpPr>
        <p:spPr>
          <a:xfrm>
            <a:off x="3046413" y="1862138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81" name="Object 17"/>
          <p:cNvGraphicFramePr>
            <a:graphicFrameLocks noChangeAspect="1"/>
          </p:cNvGraphicFramePr>
          <p:nvPr/>
        </p:nvGraphicFramePr>
        <p:xfrm>
          <a:off x="3579813" y="1951038"/>
          <a:ext cx="13271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" r:id="rId9" imgW="367030" imgH="96520" progId="Equation.3">
                  <p:embed/>
                </p:oleObj>
              </mc:Choice>
              <mc:Fallback>
                <p:oleObj name="" r:id="rId9" imgW="367030" imgH="96520" progId="Equation.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79813" y="1951038"/>
                        <a:ext cx="1327150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2" name="Object 18"/>
          <p:cNvGraphicFramePr>
            <a:graphicFrameLocks noChangeAspect="1"/>
          </p:cNvGraphicFramePr>
          <p:nvPr/>
        </p:nvGraphicFramePr>
        <p:xfrm>
          <a:off x="4906963" y="1993900"/>
          <a:ext cx="8080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" r:id="rId11" imgW="193040" imgH="96520" progId="Equation.3">
                  <p:embed/>
                </p:oleObj>
              </mc:Choice>
              <mc:Fallback>
                <p:oleObj name="" r:id="rId11" imgW="193040" imgH="96520" progId="Equation.3">
                  <p:embed/>
                  <p:pic>
                    <p:nvPicPr>
                      <p:cNvPr id="0" name="图片 3242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906963" y="1993900"/>
                        <a:ext cx="808037" cy="517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3" name="Text Box 19"/>
          <p:cNvSpPr txBox="1"/>
          <p:nvPr/>
        </p:nvSpPr>
        <p:spPr>
          <a:xfrm>
            <a:off x="5638800" y="1917700"/>
            <a:ext cx="762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87" name="Object 23"/>
          <p:cNvGraphicFramePr>
            <a:graphicFrameLocks noChangeAspect="1"/>
          </p:cNvGraphicFramePr>
          <p:nvPr/>
        </p:nvGraphicFramePr>
        <p:xfrm>
          <a:off x="6067425" y="1947863"/>
          <a:ext cx="10953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" r:id="rId13" imgW="270510" imgH="83820" progId="Equation.3">
                  <p:embed/>
                </p:oleObj>
              </mc:Choice>
              <mc:Fallback>
                <p:oleObj name="" r:id="rId13" imgW="270510" imgH="83820" progId="Equation.3">
                  <p:embed/>
                  <p:pic>
                    <p:nvPicPr>
                      <p:cNvPr id="0" name="图片 3243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067425" y="1947863"/>
                        <a:ext cx="1095375" cy="47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0" name="Text Box 26"/>
          <p:cNvSpPr txBox="1"/>
          <p:nvPr/>
        </p:nvSpPr>
        <p:spPr>
          <a:xfrm>
            <a:off x="7086600" y="1917700"/>
            <a:ext cx="1295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91" name="Object 27"/>
          <p:cNvGraphicFramePr>
            <a:graphicFrameLocks noChangeAspect="1"/>
          </p:cNvGraphicFramePr>
          <p:nvPr/>
        </p:nvGraphicFramePr>
        <p:xfrm>
          <a:off x="2590800" y="2513013"/>
          <a:ext cx="19097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" r:id="rId15" imgW="566420" imgH="147955" progId="Equation.3">
                  <p:embed/>
                </p:oleObj>
              </mc:Choice>
              <mc:Fallback>
                <p:oleObj name="" r:id="rId15" imgW="566420" imgH="147955" progId="Equation.3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590800" y="2513013"/>
                        <a:ext cx="1909763" cy="647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05" name="Text Box 41"/>
          <p:cNvSpPr txBox="1"/>
          <p:nvPr/>
        </p:nvSpPr>
        <p:spPr>
          <a:xfrm>
            <a:off x="539750" y="3300413"/>
            <a:ext cx="3429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现取</a:t>
            </a:r>
            <a:r>
              <a:rPr lang="zh-CN" altLang="en-US" sz="2800" dirty="0">
                <a:solidFill>
                  <a:srgbClr val="FFFF00"/>
                </a:solidFill>
                <a:ea typeface="楷体_GB2312" pitchFamily="49" charset="-122"/>
              </a:rPr>
              <a:t>正整数 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 , </a:t>
            </a:r>
            <a:r>
              <a:rPr lang="zh-CN" altLang="en-US" sz="2800" dirty="0">
                <a:ea typeface="楷体_GB2312" pitchFamily="49" charset="-122"/>
              </a:rPr>
              <a:t>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307" name="Object 43"/>
          <p:cNvGraphicFramePr>
            <a:graphicFrameLocks noChangeAspect="1"/>
          </p:cNvGraphicFramePr>
          <p:nvPr/>
        </p:nvGraphicFramePr>
        <p:xfrm>
          <a:off x="3454400" y="3390900"/>
          <a:ext cx="1193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" r:id="rId17" imgW="933450" imgH="283210" progId="Equation.3">
                  <p:embed/>
                </p:oleObj>
              </mc:Choice>
              <mc:Fallback>
                <p:oleObj name="" r:id="rId17" imgW="933450" imgH="283210" progId="Equation.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454400" y="3390900"/>
                        <a:ext cx="11938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09" name="Text Box 45"/>
          <p:cNvSpPr txBox="1"/>
          <p:nvPr/>
        </p:nvSpPr>
        <p:spPr>
          <a:xfrm>
            <a:off x="4724400" y="3292475"/>
            <a:ext cx="1447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于是当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310" name="Object 46"/>
          <p:cNvGraphicFramePr>
            <a:graphicFrameLocks noChangeAspect="1"/>
          </p:cNvGraphicFramePr>
          <p:nvPr/>
        </p:nvGraphicFramePr>
        <p:xfrm>
          <a:off x="5900738" y="3357563"/>
          <a:ext cx="103346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" r:id="rId19" imgW="270510" imgH="83820" progId="Equation.3">
                  <p:embed/>
                </p:oleObj>
              </mc:Choice>
              <mc:Fallback>
                <p:oleObj name="" r:id="rId19" imgW="270510" imgH="83820" progId="Equation.3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00738" y="3357563"/>
                        <a:ext cx="1033462" cy="452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12" name="Text Box 48"/>
          <p:cNvSpPr txBox="1"/>
          <p:nvPr/>
        </p:nvSpPr>
        <p:spPr>
          <a:xfrm>
            <a:off x="6858000" y="3292475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313" name="Object 49"/>
          <p:cNvGraphicFramePr>
            <a:graphicFrameLocks noChangeAspect="1"/>
          </p:cNvGraphicFramePr>
          <p:nvPr/>
        </p:nvGraphicFramePr>
        <p:xfrm>
          <a:off x="1295400" y="4298950"/>
          <a:ext cx="776288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" r:id="rId21" imgW="186690" imgH="122555" progId="Equation.3">
                  <p:embed/>
                </p:oleObj>
              </mc:Choice>
              <mc:Fallback>
                <p:oleObj name="" r:id="rId21" imgW="186690" imgH="122555" progId="Equation.3">
                  <p:embed/>
                  <p:pic>
                    <p:nvPicPr>
                      <p:cNvPr id="0" name="图片 3238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95400" y="4298950"/>
                        <a:ext cx="776288" cy="582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14" name="Object 50"/>
          <p:cNvGraphicFramePr>
            <a:graphicFrameLocks noChangeAspect="1"/>
          </p:cNvGraphicFramePr>
          <p:nvPr/>
        </p:nvGraphicFramePr>
        <p:xfrm>
          <a:off x="2057400" y="4267200"/>
          <a:ext cx="5175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" r:id="rId23" imgW="96520" imgH="116205" progId="Equation.3">
                  <p:embed/>
                </p:oleObj>
              </mc:Choice>
              <mc:Fallback>
                <p:oleObj name="" r:id="rId23" imgW="96520" imgH="116205" progId="Equation.3">
                  <p:embed/>
                  <p:pic>
                    <p:nvPicPr>
                      <p:cNvPr id="0" name="图片 3247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FF99FF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057400" y="4267200"/>
                        <a:ext cx="517525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15" name="Object 51"/>
          <p:cNvGraphicFramePr>
            <a:graphicFrameLocks noChangeAspect="1"/>
          </p:cNvGraphicFramePr>
          <p:nvPr/>
        </p:nvGraphicFramePr>
        <p:xfrm>
          <a:off x="2590800" y="4343400"/>
          <a:ext cx="74453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" r:id="rId25" imgW="173990" imgH="83820" progId="Equation.3">
                  <p:embed/>
                </p:oleObj>
              </mc:Choice>
              <mc:Fallback>
                <p:oleObj name="" r:id="rId25" imgW="173990" imgH="83820" progId="Equation.3">
                  <p:embed/>
                  <p:pic>
                    <p:nvPicPr>
                      <p:cNvPr id="0" name="图片 3248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90800" y="4343400"/>
                        <a:ext cx="744538" cy="452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16" name="Text Box 52"/>
          <p:cNvSpPr txBox="1"/>
          <p:nvPr/>
        </p:nvSpPr>
        <p:spPr>
          <a:xfrm>
            <a:off x="615950" y="5524500"/>
            <a:ext cx="1752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从而有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322" name="Text Box 58"/>
          <p:cNvSpPr txBox="1"/>
          <p:nvPr/>
        </p:nvSpPr>
        <p:spPr>
          <a:xfrm>
            <a:off x="4125913" y="5581650"/>
            <a:ext cx="2362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由此证明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326" name="Object 62"/>
          <p:cNvGraphicFramePr>
            <a:graphicFrameLocks noChangeAspect="1"/>
          </p:cNvGraphicFramePr>
          <p:nvPr/>
        </p:nvGraphicFramePr>
        <p:xfrm>
          <a:off x="5540375" y="5524500"/>
          <a:ext cx="233045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" name="" r:id="rId27" imgW="701675" imgH="193040" progId="Equation.3">
                  <p:embed/>
                </p:oleObj>
              </mc:Choice>
              <mc:Fallback>
                <p:oleObj name="" r:id="rId27" imgW="701675" imgH="193040" progId="Equation.3">
                  <p:embed/>
                  <p:pic>
                    <p:nvPicPr>
                      <p:cNvPr id="0" name="图片 3236"/>
                      <p:cNvPicPr/>
                      <p:nvPr/>
                    </p:nvPicPr>
                    <p:blipFill>
                      <a:blip r:embed="rId2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540375" y="5524500"/>
                        <a:ext cx="2330450" cy="808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28" name="Line 64"/>
          <p:cNvSpPr/>
          <p:nvPr/>
        </p:nvSpPr>
        <p:spPr>
          <a:xfrm>
            <a:off x="3579813" y="2360613"/>
            <a:ext cx="1219200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29" name="Line 65"/>
          <p:cNvSpPr/>
          <p:nvPr/>
        </p:nvSpPr>
        <p:spPr>
          <a:xfrm>
            <a:off x="5943600" y="3749675"/>
            <a:ext cx="990600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30" name="Line 66"/>
          <p:cNvSpPr/>
          <p:nvPr/>
        </p:nvSpPr>
        <p:spPr>
          <a:xfrm>
            <a:off x="1839913" y="6313488"/>
            <a:ext cx="2209800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44" name="Line 80"/>
          <p:cNvSpPr/>
          <p:nvPr/>
        </p:nvSpPr>
        <p:spPr>
          <a:xfrm>
            <a:off x="1295400" y="3749675"/>
            <a:ext cx="1524000" cy="0"/>
          </a:xfrm>
          <a:prstGeom prst="line">
            <a:avLst/>
          </a:prstGeom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349" name="Line 85"/>
          <p:cNvSpPr/>
          <p:nvPr/>
        </p:nvSpPr>
        <p:spPr>
          <a:xfrm>
            <a:off x="7772400" y="4584700"/>
            <a:ext cx="762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1350" name="Text Box 86"/>
          <p:cNvSpPr txBox="1"/>
          <p:nvPr/>
        </p:nvSpPr>
        <p:spPr>
          <a:xfrm>
            <a:off x="3886200" y="4367213"/>
            <a:ext cx="5029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仿宋_GB2312" pitchFamily="49" charset="-122"/>
              </a:rPr>
              <a:t>***</a:t>
            </a:r>
            <a:r>
              <a:rPr lang="en-US" altLang="zh-CN" sz="2800" dirty="0">
                <a:solidFill>
                  <a:schemeClr val="accent1"/>
                </a:solidFill>
                <a:ea typeface="仿宋_GB2312" pitchFamily="49" charset="-122"/>
              </a:rPr>
              <a:t>*</a:t>
            </a:r>
            <a:r>
              <a:rPr lang="en-US" altLang="zh-CN" sz="2800" dirty="0">
                <a:ea typeface="仿宋_GB2312" pitchFamily="49" charset="-122"/>
              </a:rPr>
              <a:t>**</a:t>
            </a:r>
            <a:r>
              <a:rPr lang="en-US" altLang="zh-CN" sz="2800" dirty="0">
                <a:solidFill>
                  <a:schemeClr val="accent1"/>
                </a:solidFill>
                <a:ea typeface="仿宋_GB2312" pitchFamily="49" charset="-122"/>
              </a:rPr>
              <a:t>**</a:t>
            </a:r>
            <a:r>
              <a:rPr lang="en-US" altLang="zh-CN" sz="2800" dirty="0">
                <a:ea typeface="仿宋_GB2312" pitchFamily="49" charset="-122"/>
              </a:rPr>
              <a:t>***</a:t>
            </a:r>
            <a:r>
              <a:rPr lang="en-US" altLang="zh-CN" sz="2800" dirty="0">
                <a:solidFill>
                  <a:schemeClr val="accent1"/>
                </a:solidFill>
                <a:ea typeface="仿宋_GB2312" pitchFamily="49" charset="-122"/>
              </a:rPr>
              <a:t>*</a:t>
            </a:r>
            <a:r>
              <a:rPr lang="en-US" altLang="zh-CN" sz="2800" dirty="0">
                <a:ea typeface="仿宋_GB2312" pitchFamily="49" charset="-122"/>
              </a:rPr>
              <a:t>****</a:t>
            </a:r>
            <a:r>
              <a:rPr lang="en-US" altLang="zh-CN" sz="2800" dirty="0">
                <a:solidFill>
                  <a:schemeClr val="accent1"/>
                </a:solidFill>
                <a:ea typeface="仿宋_GB2312" pitchFamily="49" charset="-122"/>
              </a:rPr>
              <a:t>*</a:t>
            </a:r>
            <a:r>
              <a:rPr lang="en-US" altLang="zh-CN" sz="2800" dirty="0">
                <a:ea typeface="仿宋_GB2312" pitchFamily="49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ea typeface="仿宋_GB2312" pitchFamily="49" charset="-122"/>
              </a:rPr>
              <a:t>**</a:t>
            </a:r>
            <a:r>
              <a:rPr lang="en-US" altLang="zh-CN" sz="2800" dirty="0">
                <a:ea typeface="仿宋_GB2312" pitchFamily="49" charset="-122"/>
              </a:rPr>
              <a:t>*</a:t>
            </a:r>
            <a:endParaRPr lang="en-US" altLang="zh-CN" sz="2800" dirty="0">
              <a:ea typeface="仿宋_GB2312" pitchFamily="49" charset="-122"/>
            </a:endParaRPr>
          </a:p>
        </p:txBody>
      </p:sp>
      <p:sp>
        <p:nvSpPr>
          <p:cNvPr id="11351" name="Line 87"/>
          <p:cNvSpPr/>
          <p:nvPr/>
        </p:nvSpPr>
        <p:spPr>
          <a:xfrm>
            <a:off x="5715000" y="4724400"/>
            <a:ext cx="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aphicFrame>
        <p:nvGraphicFramePr>
          <p:cNvPr id="11352" name="Object 88"/>
          <p:cNvGraphicFramePr>
            <a:graphicFrameLocks noChangeAspect="1"/>
          </p:cNvGraphicFramePr>
          <p:nvPr/>
        </p:nvGraphicFramePr>
        <p:xfrm>
          <a:off x="5486400" y="5029200"/>
          <a:ext cx="45243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" r:id="rId29" imgW="77470" imgH="83820" progId="Equation.3">
                  <p:embed/>
                </p:oleObj>
              </mc:Choice>
              <mc:Fallback>
                <p:oleObj name="" r:id="rId29" imgW="77470" imgH="83820" progId="Equation.3">
                  <p:embed/>
                  <p:pic>
                    <p:nvPicPr>
                      <p:cNvPr id="0" name="图片 3237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86400" y="5029200"/>
                        <a:ext cx="452438" cy="452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53" name="Line 89"/>
          <p:cNvSpPr/>
          <p:nvPr/>
        </p:nvSpPr>
        <p:spPr>
          <a:xfrm>
            <a:off x="6915150" y="4724400"/>
            <a:ext cx="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aphicFrame>
        <p:nvGraphicFramePr>
          <p:cNvPr id="11354" name="Object 90"/>
          <p:cNvGraphicFramePr>
            <a:graphicFrameLocks noChangeAspect="1"/>
          </p:cNvGraphicFramePr>
          <p:nvPr/>
        </p:nvGraphicFramePr>
        <p:xfrm>
          <a:off x="6721475" y="4945063"/>
          <a:ext cx="5175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0" name="" r:id="rId31" imgW="96520" imgH="116205" progId="Equation.3">
                  <p:embed/>
                </p:oleObj>
              </mc:Choice>
              <mc:Fallback>
                <p:oleObj name="" r:id="rId31" imgW="96520" imgH="116205" progId="Equation.3">
                  <p:embed/>
                  <p:pic>
                    <p:nvPicPr>
                      <p:cNvPr id="0" name="图片 3239"/>
                      <p:cNvPicPr/>
                      <p:nvPr/>
                    </p:nvPicPr>
                    <p:blipFill>
                      <a:blip r:embed="rId32">
                        <a:clrChange>
                          <a:clrFrom>
                            <a:srgbClr val="000000"/>
                          </a:clrFrom>
                          <a:clrTo>
                            <a:srgbClr val="FF99FF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721475" y="4945063"/>
                        <a:ext cx="517525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55" name="Object 91"/>
          <p:cNvGraphicFramePr>
            <a:graphicFrameLocks noChangeAspect="1"/>
          </p:cNvGraphicFramePr>
          <p:nvPr/>
        </p:nvGraphicFramePr>
        <p:xfrm>
          <a:off x="5486400" y="3921125"/>
          <a:ext cx="5175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33" imgW="96520" imgH="122555" progId="Equation.3">
                  <p:embed/>
                </p:oleObj>
              </mc:Choice>
              <mc:Fallback>
                <p:oleObj name="" r:id="rId33" imgW="96520" imgH="122555" progId="Equation.3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86400" y="3921125"/>
                        <a:ext cx="517525" cy="582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56" name="Object 92"/>
          <p:cNvGraphicFramePr>
            <a:graphicFrameLocks noChangeAspect="1"/>
          </p:cNvGraphicFramePr>
          <p:nvPr/>
        </p:nvGraphicFramePr>
        <p:xfrm>
          <a:off x="6656388" y="3886200"/>
          <a:ext cx="582612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" r:id="rId35" imgW="122555" imgH="128905" progId="Equation.3">
                  <p:embed/>
                </p:oleObj>
              </mc:Choice>
              <mc:Fallback>
                <p:oleObj name="" r:id="rId35" imgW="122555" imgH="128905" progId="Equation.3">
                  <p:embed/>
                  <p:pic>
                    <p:nvPicPr>
                      <p:cNvPr id="0" name="图片 3241"/>
                      <p:cNvPicPr/>
                      <p:nvPr/>
                    </p:nvPicPr>
                    <p:blipFill>
                      <a:blip r:embed="rId36">
                        <a:clrChange>
                          <a:clrFrom>
                            <a:srgbClr val="000000"/>
                          </a:clrFrom>
                          <a:clrTo>
                            <a:srgbClr val="FF99FF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656388" y="3886200"/>
                        <a:ext cx="582612" cy="614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7" grpId="0"/>
      <p:bldP spid="11267" grpId="0"/>
      <p:bldP spid="11271" grpId="0"/>
      <p:bldP spid="11276" grpId="0"/>
      <p:bldP spid="11277" grpId="0"/>
      <p:bldP spid="11279" grpId="0"/>
      <p:bldP spid="11283" grpId="0"/>
      <p:bldP spid="11290" grpId="0"/>
      <p:bldP spid="11305" grpId="0"/>
      <p:bldP spid="11309" grpId="0"/>
      <p:bldP spid="11312" grpId="0"/>
      <p:bldP spid="11316" grpId="0"/>
      <p:bldP spid="11322" grpId="0"/>
      <p:bldP spid="113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736" name="Text Box 40"/>
          <p:cNvSpPr txBox="1"/>
          <p:nvPr/>
        </p:nvSpPr>
        <p:spPr>
          <a:xfrm>
            <a:off x="533400" y="1004888"/>
            <a:ext cx="3200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由此性质可知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9737" name="Text Box 41"/>
          <p:cNvSpPr txBox="1"/>
          <p:nvPr/>
        </p:nvSpPr>
        <p:spPr>
          <a:xfrm>
            <a:off x="2971800" y="990600"/>
            <a:ext cx="5943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若数列有两个子数列收敛于不同的极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29738" name="Text Box 42"/>
          <p:cNvSpPr txBox="1"/>
          <p:nvPr/>
        </p:nvSpPr>
        <p:spPr>
          <a:xfrm>
            <a:off x="228600" y="1600200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限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9739" name="Text Box 43"/>
          <p:cNvSpPr txBox="1"/>
          <p:nvPr/>
        </p:nvSpPr>
        <p:spPr>
          <a:xfrm>
            <a:off x="609600" y="2209800"/>
            <a:ext cx="1524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例如，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9740" name="Object 44"/>
          <p:cNvGraphicFramePr>
            <a:graphicFrameLocks noChangeAspect="1"/>
          </p:cNvGraphicFramePr>
          <p:nvPr/>
        </p:nvGraphicFramePr>
        <p:xfrm>
          <a:off x="1581150" y="2543175"/>
          <a:ext cx="42100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" r:id="rId1" imgW="1320165" imgH="180340" progId="Equation.3">
                  <p:embed/>
                </p:oleObj>
              </mc:Choice>
              <mc:Fallback>
                <p:oleObj name="" r:id="rId1" imgW="1320165" imgH="180340" progId="Equation.3">
                  <p:embed/>
                  <p:pic>
                    <p:nvPicPr>
                      <p:cNvPr id="0" name="图片 325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581150" y="2543175"/>
                        <a:ext cx="4210050" cy="746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48" name="Rectangle 52"/>
          <p:cNvSpPr/>
          <p:nvPr/>
        </p:nvSpPr>
        <p:spPr>
          <a:xfrm>
            <a:off x="1143000" y="3429000"/>
            <a:ext cx="6019800" cy="990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9743" name="Object 47"/>
          <p:cNvGraphicFramePr>
            <a:graphicFrameLocks noChangeAspect="1"/>
          </p:cNvGraphicFramePr>
          <p:nvPr/>
        </p:nvGraphicFramePr>
        <p:xfrm>
          <a:off x="1581150" y="3657600"/>
          <a:ext cx="20764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" r:id="rId3" imgW="1687195" imgH="444500" progId="Equation.3">
                  <p:embed/>
                </p:oleObj>
              </mc:Choice>
              <mc:Fallback>
                <p:oleObj name="" r:id="rId3" imgW="1687195" imgH="444500" progId="Equation.3">
                  <p:embed/>
                  <p:pic>
                    <p:nvPicPr>
                      <p:cNvPr id="0" name="图片 325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581150" y="3657600"/>
                        <a:ext cx="207645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44" name="Object 48"/>
          <p:cNvGraphicFramePr>
            <a:graphicFrameLocks noChangeAspect="1"/>
          </p:cNvGraphicFramePr>
          <p:nvPr/>
        </p:nvGraphicFramePr>
        <p:xfrm>
          <a:off x="4521200" y="3657600"/>
          <a:ext cx="195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" r:id="rId5" imgW="1577975" imgH="444500" progId="Equation.3">
                  <p:embed/>
                </p:oleObj>
              </mc:Choice>
              <mc:Fallback>
                <p:oleObj name="" r:id="rId5" imgW="1577975" imgH="444500" progId="Equation.3">
                  <p:embed/>
                  <p:pic>
                    <p:nvPicPr>
                      <p:cNvPr id="0" name="图片 325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21200" y="3657600"/>
                        <a:ext cx="19558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45" name="Text Box 49"/>
          <p:cNvSpPr txBox="1"/>
          <p:nvPr/>
        </p:nvSpPr>
        <p:spPr>
          <a:xfrm>
            <a:off x="5791200" y="2590800"/>
            <a:ext cx="1295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发散 </a:t>
            </a:r>
            <a:r>
              <a:rPr lang="en-US" altLang="zh-CN" sz="2800" dirty="0">
                <a:ea typeface="楷体_GB2312" pitchFamily="49" charset="-122"/>
              </a:rPr>
              <a:t>!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9750" name="Text Box 54"/>
          <p:cNvSpPr txBox="1"/>
          <p:nvPr/>
        </p:nvSpPr>
        <p:spPr>
          <a:xfrm>
            <a:off x="914400" y="1600200"/>
            <a:ext cx="3810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则原数列一定发散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8444" name="Text Box 74"/>
          <p:cNvSpPr txBox="1"/>
          <p:nvPr/>
        </p:nvSpPr>
        <p:spPr>
          <a:xfrm>
            <a:off x="593725" y="447675"/>
            <a:ext cx="110966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说明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 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36" grpId="0"/>
      <p:bldP spid="29737" grpId="0"/>
      <p:bldP spid="29738" grpId="0"/>
      <p:bldP spid="29739" grpId="0"/>
      <p:bldP spid="29748" grpId="0" bldLvl="0" animBg="1"/>
      <p:bldP spid="29745" grpId="0"/>
      <p:bldP spid="297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3"/>
          <p:cNvSpPr>
            <a:spLocks noGrp="1"/>
          </p:cNvSpPr>
          <p:nvPr>
            <p:ph type="title"/>
          </p:nvPr>
        </p:nvSpPr>
        <p:spPr>
          <a:xfrm>
            <a:off x="381000" y="304800"/>
            <a:ext cx="2286000" cy="762000"/>
          </a:xfrm>
          <a:solidFill>
            <a:schemeClr val="bg1">
              <a:alpha val="100000"/>
            </a:schemeClr>
          </a:solidFill>
          <a:ln>
            <a:solidFill>
              <a:schemeClr val="accent2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200" b="1" dirty="0">
                <a:ea typeface="楷体_GB2312" pitchFamily="49" charset="-122"/>
              </a:rPr>
              <a:t>思考与练习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46093" name="Text Box 13"/>
          <p:cNvSpPr txBox="1"/>
          <p:nvPr/>
        </p:nvSpPr>
        <p:spPr>
          <a:xfrm>
            <a:off x="609600" y="1157288"/>
            <a:ext cx="4114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1. </a:t>
            </a:r>
            <a:r>
              <a:rPr lang="zh-CN" altLang="en-US" sz="2800" dirty="0">
                <a:ea typeface="楷体_GB2312" pitchFamily="49" charset="-122"/>
              </a:rPr>
              <a:t>如何判断极限不存在</a:t>
            </a:r>
            <a:r>
              <a:rPr lang="en-US" altLang="zh-CN" sz="2800" dirty="0">
                <a:ea typeface="楷体_GB2312" pitchFamily="49" charset="-122"/>
              </a:rPr>
              <a:t>?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46094" name="Text Box 14"/>
          <p:cNvSpPr txBox="1"/>
          <p:nvPr/>
        </p:nvSpPr>
        <p:spPr>
          <a:xfrm>
            <a:off x="990600" y="1676400"/>
            <a:ext cx="4953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方法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1.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找一个趋于∞的子数列</a:t>
            </a:r>
            <a:r>
              <a:rPr lang="en-US" altLang="zh-CN" sz="2800" dirty="0">
                <a:ea typeface="楷体_GB2312" pitchFamily="49" charset="-122"/>
              </a:rPr>
              <a:t>;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46095" name="Text Box 15"/>
          <p:cNvSpPr txBox="1"/>
          <p:nvPr/>
        </p:nvSpPr>
        <p:spPr>
          <a:xfrm>
            <a:off x="990600" y="2271713"/>
            <a:ext cx="6781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方法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2.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找两个收敛于不同极限的子数列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46096" name="Text Box 16"/>
          <p:cNvSpPr txBox="1"/>
          <p:nvPr/>
        </p:nvSpPr>
        <p:spPr>
          <a:xfrm>
            <a:off x="609600" y="2895600"/>
            <a:ext cx="1524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2. </a:t>
            </a:r>
            <a:r>
              <a:rPr lang="zh-CN" altLang="en-US" sz="2800" dirty="0">
                <a:ea typeface="楷体_GB2312" pitchFamily="49" charset="-122"/>
              </a:rPr>
              <a:t>已知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0487" name="Object 1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" r:id="rId1" imgW="114300" imgH="215900" progId="Equation.3">
                  <p:embed/>
                </p:oleObj>
              </mc:Choice>
              <mc:Fallback>
                <p:oleObj name="" r:id="rId1" imgW="114300" imgH="215900" progId="Equation.3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8" name="Object 18"/>
          <p:cNvGraphicFramePr>
            <a:graphicFrameLocks noChangeAspect="1"/>
          </p:cNvGraphicFramePr>
          <p:nvPr/>
        </p:nvGraphicFramePr>
        <p:xfrm>
          <a:off x="1828800" y="2895600"/>
          <a:ext cx="51466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" r:id="rId3" imgW="1667510" imgH="122555" progId="Equation.3">
                  <p:embed/>
                </p:oleObj>
              </mc:Choice>
              <mc:Fallback>
                <p:oleObj name="" r:id="rId3" imgW="1667510" imgH="122555" progId="Equation.3">
                  <p:embed/>
                  <p:pic>
                    <p:nvPicPr>
                      <p:cNvPr id="0" name="图片 325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28800" y="2895600"/>
                        <a:ext cx="5146675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9" name="Text Box 19"/>
          <p:cNvSpPr txBox="1"/>
          <p:nvPr/>
        </p:nvSpPr>
        <p:spPr>
          <a:xfrm>
            <a:off x="6858000" y="2895600"/>
            <a:ext cx="762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求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6100" name="Object 20"/>
          <p:cNvGraphicFramePr>
            <a:graphicFrameLocks noChangeAspect="1"/>
          </p:cNvGraphicFramePr>
          <p:nvPr/>
        </p:nvGraphicFramePr>
        <p:xfrm>
          <a:off x="7467600" y="2895600"/>
          <a:ext cx="1143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0" name="" r:id="rId5" imgW="315595" imgH="186690" progId="Equation.3">
                  <p:embed/>
                </p:oleObj>
              </mc:Choice>
              <mc:Fallback>
                <p:oleObj name="" r:id="rId5" imgW="315595" imgH="186690" progId="Equation.3">
                  <p:embed/>
                  <p:pic>
                    <p:nvPicPr>
                      <p:cNvPr id="0" name="图片 325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467600" y="2895600"/>
                        <a:ext cx="114300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1" name="Text Box 21"/>
          <p:cNvSpPr txBox="1"/>
          <p:nvPr/>
        </p:nvSpPr>
        <p:spPr>
          <a:xfrm>
            <a:off x="228600" y="3519488"/>
            <a:ext cx="685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46102" name="Text Box 22"/>
          <p:cNvSpPr txBox="1"/>
          <p:nvPr/>
        </p:nvSpPr>
        <p:spPr>
          <a:xfrm>
            <a:off x="762000" y="3519488"/>
            <a:ext cx="5029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下述作法是否正确</a:t>
            </a:r>
            <a:r>
              <a:rPr lang="en-US" altLang="zh-CN" sz="2800" dirty="0">
                <a:ea typeface="楷体_GB2312" pitchFamily="49" charset="-122"/>
              </a:rPr>
              <a:t>?  </a:t>
            </a:r>
            <a:r>
              <a:rPr lang="zh-CN" altLang="en-US" sz="2800" dirty="0">
                <a:ea typeface="楷体_GB2312" pitchFamily="49" charset="-122"/>
              </a:rPr>
              <a:t>说明理由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46103" name="Text Box 23"/>
          <p:cNvSpPr txBox="1"/>
          <p:nvPr/>
        </p:nvSpPr>
        <p:spPr>
          <a:xfrm>
            <a:off x="1143000" y="43434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设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6104" name="Object 24"/>
          <p:cNvGraphicFramePr>
            <a:graphicFrameLocks noChangeAspect="1"/>
          </p:cNvGraphicFramePr>
          <p:nvPr/>
        </p:nvGraphicFramePr>
        <p:xfrm>
          <a:off x="1568450" y="4343400"/>
          <a:ext cx="19367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" name="" r:id="rId7" imgW="579755" imgH="186690" progId="Equation.3">
                  <p:embed/>
                </p:oleObj>
              </mc:Choice>
              <mc:Fallback>
                <p:oleObj name="" r:id="rId7" imgW="579755" imgH="186690" progId="Equation.3">
                  <p:embed/>
                  <p:pic>
                    <p:nvPicPr>
                      <p:cNvPr id="0" name="图片 325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68450" y="4343400"/>
                        <a:ext cx="193675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5" name="Text Box 25"/>
          <p:cNvSpPr txBox="1"/>
          <p:nvPr/>
        </p:nvSpPr>
        <p:spPr>
          <a:xfrm>
            <a:off x="3440113" y="4343400"/>
            <a:ext cx="4114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由递推式两边取极限得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6106" name="Object 26"/>
          <p:cNvGraphicFramePr>
            <a:graphicFrameLocks noChangeAspect="1"/>
          </p:cNvGraphicFramePr>
          <p:nvPr/>
        </p:nvGraphicFramePr>
        <p:xfrm>
          <a:off x="2155825" y="5118100"/>
          <a:ext cx="1555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9" name="" r:id="rId9" imgW="450850" imgH="83820" progId="Equation.3">
                  <p:embed/>
                </p:oleObj>
              </mc:Choice>
              <mc:Fallback>
                <p:oleObj name="" r:id="rId9" imgW="450850" imgH="83820" progId="Equation.3">
                  <p:embed/>
                  <p:pic>
                    <p:nvPicPr>
                      <p:cNvPr id="0" name="图片 3258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55825" y="5118100"/>
                        <a:ext cx="155575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7" name="AutoShape 27"/>
          <p:cNvSpPr/>
          <p:nvPr/>
        </p:nvSpPr>
        <p:spPr>
          <a:xfrm>
            <a:off x="3810000" y="5257800"/>
            <a:ext cx="914400" cy="201613"/>
          </a:xfrm>
          <a:prstGeom prst="rightArrow">
            <a:avLst>
              <a:gd name="adj1" fmla="val 50000"/>
              <a:gd name="adj2" fmla="val 113385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6108" name="Object 28"/>
          <p:cNvGraphicFramePr>
            <a:graphicFrameLocks noChangeAspect="1"/>
          </p:cNvGraphicFramePr>
          <p:nvPr/>
        </p:nvGraphicFramePr>
        <p:xfrm>
          <a:off x="4787900" y="5105400"/>
          <a:ext cx="1079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" r:id="rId11" imgW="289560" imgH="83820" progId="Equation.3">
                  <p:embed/>
                </p:oleObj>
              </mc:Choice>
              <mc:Fallback>
                <p:oleObj name="" r:id="rId11" imgW="289560" imgH="83820" progId="Equation.3">
                  <p:embed/>
                  <p:pic>
                    <p:nvPicPr>
                      <p:cNvPr id="0" name="图片 3260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87900" y="5105400"/>
                        <a:ext cx="10795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09" name="Rectangle 29"/>
          <p:cNvSpPr/>
          <p:nvPr/>
        </p:nvSpPr>
        <p:spPr>
          <a:xfrm>
            <a:off x="1066800" y="4191000"/>
            <a:ext cx="6248400" cy="1524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46110" name="Text Box 30"/>
          <p:cNvSpPr txBox="1"/>
          <p:nvPr/>
        </p:nvSpPr>
        <p:spPr>
          <a:xfrm>
            <a:off x="1066800" y="5729288"/>
            <a:ext cx="114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不对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!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46111" name="Text Box 31"/>
          <p:cNvSpPr txBox="1"/>
          <p:nvPr/>
        </p:nvSpPr>
        <p:spPr>
          <a:xfrm>
            <a:off x="2209800" y="5715000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此处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6112" name="Object 32"/>
          <p:cNvGraphicFramePr>
            <a:graphicFrameLocks noChangeAspect="1"/>
          </p:cNvGraphicFramePr>
          <p:nvPr/>
        </p:nvGraphicFramePr>
        <p:xfrm>
          <a:off x="3048000" y="5715000"/>
          <a:ext cx="1841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" r:id="rId13" imgW="547370" imgH="186690" progId="Equation.3">
                  <p:embed/>
                </p:oleObj>
              </mc:Choice>
              <mc:Fallback>
                <p:oleObj name="" r:id="rId13" imgW="547370" imgH="186690" progId="Equation.3">
                  <p:embed/>
                  <p:pic>
                    <p:nvPicPr>
                      <p:cNvPr id="0" name="图片 3256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48000" y="5715000"/>
                        <a:ext cx="1841500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113" name="Group 33"/>
          <p:cNvGrpSpPr/>
          <p:nvPr/>
        </p:nvGrpSpPr>
        <p:grpSpPr>
          <a:xfrm>
            <a:off x="2743200" y="4343400"/>
            <a:ext cx="304800" cy="609600"/>
            <a:chOff x="1392" y="3312"/>
            <a:chExt cx="192" cy="384"/>
          </a:xfrm>
        </p:grpSpPr>
        <p:sp>
          <p:nvSpPr>
            <p:cNvPr id="20504" name="Line 34"/>
            <p:cNvSpPr/>
            <p:nvPr/>
          </p:nvSpPr>
          <p:spPr>
            <a:xfrm flipH="1">
              <a:off x="1392" y="3312"/>
              <a:ext cx="192" cy="384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05" name="Line 35"/>
            <p:cNvSpPr/>
            <p:nvPr/>
          </p:nvSpPr>
          <p:spPr>
            <a:xfrm>
              <a:off x="1392" y="3312"/>
              <a:ext cx="192" cy="384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095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3" grpId="0"/>
      <p:bldP spid="46094" grpId="0"/>
      <p:bldP spid="46095" grpId="0" build="p"/>
      <p:bldP spid="46096" grpId="0"/>
      <p:bldP spid="46099" grpId="0"/>
      <p:bldP spid="46101" grpId="0"/>
      <p:bldP spid="46102" grpId="0"/>
      <p:bldP spid="46103" grpId="0"/>
      <p:bldP spid="46105" grpId="0"/>
      <p:bldP spid="46107" grpId="0" bldLvl="0" animBg="1"/>
      <p:bldP spid="46109" grpId="0" bldLvl="0" animBg="1"/>
      <p:bldP spid="46110" grpId="0"/>
      <p:bldP spid="461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609600" y="467360"/>
            <a:ext cx="2286000" cy="685800"/>
          </a:xfrm>
          <a:solidFill>
            <a:schemeClr val="bg1">
              <a:alpha val="100000"/>
            </a:schemeClr>
          </a:solidFill>
          <a:ln>
            <a:solidFill>
              <a:schemeClr val="accent2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200" b="1" dirty="0">
                <a:ea typeface="楷体_GB2312" pitchFamily="49" charset="-122"/>
              </a:rPr>
              <a:t>内容小结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22532" name="Text Box 4"/>
          <p:cNvSpPr txBox="1"/>
          <p:nvPr/>
        </p:nvSpPr>
        <p:spPr>
          <a:xfrm>
            <a:off x="609600" y="1463675"/>
            <a:ext cx="5715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1. </a:t>
            </a:r>
            <a:r>
              <a:rPr lang="zh-CN" altLang="en-US" sz="2800" dirty="0">
                <a:ea typeface="楷体_GB2312" pitchFamily="49" charset="-122"/>
              </a:rPr>
              <a:t>数列极限的 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“ </a:t>
            </a:r>
            <a:r>
              <a:rPr lang="zh-CN" altLang="en-US" sz="2800" i="1" dirty="0">
                <a:solidFill>
                  <a:schemeClr val="tx2"/>
                </a:solidFill>
                <a:ea typeface="楷体_GB2312" pitchFamily="49" charset="-122"/>
                <a:sym typeface="Symbol" panose="05050102010706020507" pitchFamily="18" charset="2"/>
              </a:rPr>
              <a:t> 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  <a:sym typeface="Symbol" panose="05050102010706020507" pitchFamily="18" charset="2"/>
              </a:rPr>
              <a:t>– N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”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定义及应用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22539" name="Text Box 11"/>
          <p:cNvSpPr txBox="1"/>
          <p:nvPr/>
        </p:nvSpPr>
        <p:spPr>
          <a:xfrm>
            <a:off x="609600" y="2071053"/>
            <a:ext cx="3581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2. </a:t>
            </a:r>
            <a:r>
              <a:rPr lang="zh-CN" altLang="en-US" sz="2800" dirty="0">
                <a:ea typeface="楷体_GB2312" pitchFamily="49" charset="-122"/>
              </a:rPr>
              <a:t>收</a:t>
            </a:r>
            <a:r>
              <a:rPr lang="en-US" altLang="zh-CN" sz="28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敛数列的性质</a:t>
            </a:r>
            <a:r>
              <a:rPr lang="en-US" altLang="zh-CN" sz="2800" dirty="0">
                <a:ea typeface="楷体_GB2312" pitchFamily="49" charset="-122"/>
              </a:rPr>
              <a:t>: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2540" name="Text Box 12"/>
          <p:cNvSpPr txBox="1"/>
          <p:nvPr/>
        </p:nvSpPr>
        <p:spPr>
          <a:xfrm>
            <a:off x="1295400" y="2681605"/>
            <a:ext cx="56572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唯一性 </a:t>
            </a:r>
            <a:r>
              <a:rPr lang="en-US" altLang="zh-CN" sz="2800" dirty="0">
                <a:ea typeface="楷体_GB2312" pitchFamily="49" charset="-122"/>
              </a:rPr>
              <a:t>;  </a:t>
            </a:r>
            <a:r>
              <a:rPr lang="zh-CN" altLang="en-US" sz="2800" dirty="0">
                <a:ea typeface="楷体_GB2312" pitchFamily="49" charset="-122"/>
              </a:rPr>
              <a:t>全局有界性 </a:t>
            </a:r>
            <a:r>
              <a:rPr lang="en-US" altLang="zh-CN" sz="2800" dirty="0">
                <a:ea typeface="楷体_GB2312" pitchFamily="49" charset="-122"/>
              </a:rPr>
              <a:t>;  </a:t>
            </a:r>
            <a:r>
              <a:rPr lang="zh-CN" altLang="en-US" sz="2800" dirty="0">
                <a:ea typeface="楷体_GB2312" pitchFamily="49" charset="-122"/>
              </a:rPr>
              <a:t>局部保号性</a:t>
            </a:r>
            <a:r>
              <a:rPr lang="en-US" altLang="zh-CN" sz="2800" dirty="0">
                <a:ea typeface="楷体_GB2312" pitchFamily="49" charset="-122"/>
              </a:rPr>
              <a:t>;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2541" name="Text Box 13"/>
          <p:cNvSpPr txBox="1"/>
          <p:nvPr/>
        </p:nvSpPr>
        <p:spPr>
          <a:xfrm>
            <a:off x="1295400" y="3276600"/>
            <a:ext cx="63093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收敛数列的任一子数列收敛于同一极限</a:t>
            </a:r>
            <a:endParaRPr lang="zh-CN" altLang="en-US" sz="2800" dirty="0"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4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41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22539" grpId="0"/>
      <p:bldP spid="22540" grpId="0" build="p"/>
      <p:bldP spid="2254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146" name="Object 70"/>
          <p:cNvGraphicFramePr>
            <a:graphicFrameLocks noChangeAspect="1"/>
          </p:cNvGraphicFramePr>
          <p:nvPr/>
        </p:nvGraphicFramePr>
        <p:xfrm>
          <a:off x="381000" y="4038600"/>
          <a:ext cx="23622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3390900" imgH="3409950" progId="Paint.Picture">
                  <p:embed/>
                </p:oleObj>
              </mc:Choice>
              <mc:Fallback>
                <p:oleObj name="" r:id="rId1" imgW="3390900" imgH="3409950" progId="Paint.Picture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1000" y="4038600"/>
                        <a:ext cx="2362200" cy="213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Rectangle 71"/>
          <p:cNvSpPr/>
          <p:nvPr/>
        </p:nvSpPr>
        <p:spPr>
          <a:xfrm>
            <a:off x="0" y="0"/>
            <a:ext cx="9144000" cy="2362200"/>
          </a:xfrm>
          <a:prstGeom prst="rect">
            <a:avLst/>
          </a:prstGeom>
          <a:gradFill rotWithShape="0">
            <a:gsLst>
              <a:gs pos="0">
                <a:srgbClr val="00009B"/>
              </a:gs>
              <a:gs pos="100000">
                <a:srgbClr val="0000FF"/>
              </a:gs>
            </a:gsLst>
            <a:lin ang="5400000" scaled="1"/>
            <a:tileRect/>
          </a:gradFill>
          <a:ln w="38100" cap="flat" cmpd="dbl">
            <a:solidFill>
              <a:srgbClr val="00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148" name="Text Box 72"/>
          <p:cNvSpPr txBox="1"/>
          <p:nvPr/>
        </p:nvSpPr>
        <p:spPr>
          <a:xfrm>
            <a:off x="7489825" y="250825"/>
            <a:ext cx="1438275" cy="528638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accent2"/>
                </a:solidFill>
                <a:ea typeface="楷体_GB2312" pitchFamily="49" charset="-122"/>
              </a:rPr>
              <a:t>第一章 </a:t>
            </a:r>
            <a:endParaRPr lang="zh-CN" altLang="en-US" sz="28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6149" name="Text Box 45">
            <a:hlinkClick r:id="rId3" action="ppaction://hlinksldjump"/>
          </p:cNvPr>
          <p:cNvSpPr txBox="1"/>
          <p:nvPr/>
        </p:nvSpPr>
        <p:spPr>
          <a:xfrm>
            <a:off x="3581400" y="3551238"/>
            <a:ext cx="25908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609600" indent="-609600"/>
            <a:r>
              <a:rPr lang="zh-CN" altLang="en-US" sz="3200" b="1" dirty="0">
                <a:latin typeface="Times New Roman" panose="02020603050405020304" pitchFamily="18" charset="0"/>
              </a:rPr>
              <a:t>一、映射 </a:t>
            </a:r>
            <a:endParaRPr lang="zh-CN" altLang="en-US" sz="3200" b="1" dirty="0">
              <a:latin typeface="Times New Roman" panose="02020603050405020304" pitchFamily="18" charset="0"/>
            </a:endParaRPr>
          </a:p>
        </p:txBody>
      </p:sp>
      <p:sp>
        <p:nvSpPr>
          <p:cNvPr id="6150" name="Text Box 46">
            <a:hlinkClick r:id="rId3" action="ppaction://hlinksldjump"/>
          </p:cNvPr>
          <p:cNvSpPr txBox="1"/>
          <p:nvPr/>
        </p:nvSpPr>
        <p:spPr>
          <a:xfrm>
            <a:off x="3581400" y="4267200"/>
            <a:ext cx="2514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二、函数 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6151" name="Rectangle 4"/>
          <p:cNvSpPr>
            <a:spLocks noGrp="1"/>
          </p:cNvSpPr>
          <p:nvPr>
            <p:ph type="title"/>
          </p:nvPr>
        </p:nvSpPr>
        <p:spPr>
          <a:xfrm>
            <a:off x="1143000" y="609600"/>
            <a:ext cx="2286000" cy="949325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第一节</a:t>
            </a:r>
            <a:endParaRPr lang="zh-CN" altLang="en-US"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152" name="Text Box 62"/>
          <p:cNvSpPr txBox="1"/>
          <p:nvPr/>
        </p:nvSpPr>
        <p:spPr>
          <a:xfrm>
            <a:off x="2895600" y="1462088"/>
            <a:ext cx="3232150" cy="8239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4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映射与函数</a:t>
            </a:r>
            <a:endParaRPr lang="zh-CN" altLang="en-US" sz="48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50" name="Object 36"/>
          <p:cNvGraphicFramePr>
            <a:graphicFrameLocks noChangeAspect="1"/>
          </p:cNvGraphicFramePr>
          <p:nvPr/>
        </p:nvGraphicFramePr>
        <p:xfrm>
          <a:off x="152400" y="4724400"/>
          <a:ext cx="159067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3390900" imgH="3409950" progId="Paint.Picture">
                  <p:embed/>
                </p:oleObj>
              </mc:Choice>
              <mc:Fallback>
                <p:oleObj name="" r:id="rId1" imgW="3390900" imgH="3409950" progId="Paint.Picture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2400" y="4724400"/>
                        <a:ext cx="1590675" cy="160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37"/>
          <p:cNvSpPr/>
          <p:nvPr/>
        </p:nvSpPr>
        <p:spPr>
          <a:xfrm>
            <a:off x="0" y="0"/>
            <a:ext cx="9144000" cy="2057400"/>
          </a:xfrm>
          <a:prstGeom prst="rect">
            <a:avLst/>
          </a:prstGeom>
          <a:gradFill rotWithShape="0">
            <a:gsLst>
              <a:gs pos="0">
                <a:srgbClr val="00009B"/>
              </a:gs>
              <a:gs pos="100000">
                <a:srgbClr val="0000FF"/>
              </a:gs>
            </a:gsLst>
            <a:lin ang="5400000" scaled="1"/>
            <a:tileRect/>
          </a:gradFill>
          <a:ln w="38100" cap="flat" cmpd="dbl">
            <a:solidFill>
              <a:srgbClr val="00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2052" name="Text Box 38"/>
          <p:cNvSpPr txBox="1"/>
          <p:nvPr/>
        </p:nvSpPr>
        <p:spPr>
          <a:xfrm>
            <a:off x="7489825" y="250825"/>
            <a:ext cx="1438275" cy="528638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accent2"/>
                </a:solidFill>
                <a:ea typeface="楷体_GB2312" pitchFamily="49" charset="-122"/>
              </a:rPr>
              <a:t>第一章 </a:t>
            </a:r>
            <a:endParaRPr lang="zh-CN" altLang="en-US" sz="28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57355" name="Text Box 11"/>
          <p:cNvSpPr txBox="1"/>
          <p:nvPr/>
        </p:nvSpPr>
        <p:spPr>
          <a:xfrm>
            <a:off x="1607185" y="3139123"/>
            <a:ext cx="71628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一、自变量趋于无穷大时函数的极限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2054" name="Rectangle 2"/>
          <p:cNvSpPr>
            <a:spLocks noGrp="1"/>
          </p:cNvSpPr>
          <p:nvPr>
            <p:ph type="title"/>
          </p:nvPr>
        </p:nvSpPr>
        <p:spPr>
          <a:xfrm>
            <a:off x="914400" y="381000"/>
            <a:ext cx="2514600" cy="9144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第三节</a:t>
            </a:r>
            <a:endParaRPr lang="zh-CN" altLang="en-US"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7360" name="Text Box 16">
            <a:hlinkClick r:id="rId3" action="ppaction://hlinksldjump"/>
          </p:cNvPr>
          <p:cNvSpPr txBox="1"/>
          <p:nvPr/>
        </p:nvSpPr>
        <p:spPr>
          <a:xfrm>
            <a:off x="1607185" y="3855085"/>
            <a:ext cx="6934200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二、自变量趋于有限值时函数的极限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57361" name="Text Box 17"/>
          <p:cNvSpPr txBox="1"/>
          <p:nvPr/>
        </p:nvSpPr>
        <p:spPr>
          <a:xfrm>
            <a:off x="960120" y="2573655"/>
            <a:ext cx="18272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本节内容 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2065" name="Text Box 35"/>
          <p:cNvSpPr txBox="1"/>
          <p:nvPr/>
        </p:nvSpPr>
        <p:spPr>
          <a:xfrm>
            <a:off x="2870200" y="1131888"/>
            <a:ext cx="3530600" cy="8239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8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函数的极限  </a:t>
            </a:r>
            <a:endParaRPr lang="zh-CN" altLang="en-US" sz="48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07185" y="4580890"/>
            <a:ext cx="39477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三、 函数极限的性质</a:t>
            </a:r>
            <a:endParaRPr lang="zh-CN" altLang="en-US" sz="3200" b="1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6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5" grpId="0"/>
      <p:bldP spid="57360" grpId="0"/>
      <p:bldP spid="57361" grpId="0" build="p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2466" name="Group 2"/>
          <p:cNvGrpSpPr/>
          <p:nvPr/>
        </p:nvGrpSpPr>
        <p:grpSpPr>
          <a:xfrm>
            <a:off x="3187700" y="4330700"/>
            <a:ext cx="2273300" cy="1506538"/>
            <a:chOff x="2008" y="2680"/>
            <a:chExt cx="1432" cy="949"/>
          </a:xfrm>
        </p:grpSpPr>
        <p:sp>
          <p:nvSpPr>
            <p:cNvPr id="17458" name="Line 3"/>
            <p:cNvSpPr/>
            <p:nvPr/>
          </p:nvSpPr>
          <p:spPr>
            <a:xfrm flipV="1">
              <a:off x="3353" y="2680"/>
              <a:ext cx="0" cy="740"/>
            </a:xfrm>
            <a:prstGeom prst="line">
              <a:avLst/>
            </a:prstGeom>
            <a:ln w="19050" cap="flat" cmpd="sng">
              <a:solidFill>
                <a:srgbClr val="00FF99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9" name="Line 4"/>
            <p:cNvSpPr/>
            <p:nvPr/>
          </p:nvSpPr>
          <p:spPr>
            <a:xfrm flipV="1">
              <a:off x="2204" y="2680"/>
              <a:ext cx="0" cy="740"/>
            </a:xfrm>
            <a:prstGeom prst="line">
              <a:avLst/>
            </a:prstGeom>
            <a:ln w="19050" cap="flat" cmpd="sng">
              <a:solidFill>
                <a:srgbClr val="00FF99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17460" name="Object 5"/>
            <p:cNvGraphicFramePr>
              <a:graphicFrameLocks noChangeAspect="1"/>
            </p:cNvGraphicFramePr>
            <p:nvPr/>
          </p:nvGraphicFramePr>
          <p:xfrm>
            <a:off x="3216" y="3436"/>
            <a:ext cx="224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9" name="" r:id="rId1" imgW="219075" imgH="180340" progId="Equation.3">
                    <p:embed/>
                  </p:oleObj>
                </mc:Choice>
                <mc:Fallback>
                  <p:oleObj name="" r:id="rId1" imgW="219075" imgH="180340" progId="Equation.3">
                    <p:embed/>
                    <p:pic>
                      <p:nvPicPr>
                        <p:cNvPr id="0" name="图片 3308"/>
                        <p:cNvPicPr/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000000"/>
                            </a:clrFrom>
                            <a:clrTo>
                              <a:srgbClr val="00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216" y="3436"/>
                          <a:ext cx="224" cy="1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61" name="Object 6"/>
            <p:cNvGraphicFramePr>
              <a:graphicFrameLocks noChangeAspect="1"/>
            </p:cNvGraphicFramePr>
            <p:nvPr/>
          </p:nvGraphicFramePr>
          <p:xfrm>
            <a:off x="2008" y="3436"/>
            <a:ext cx="392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6" name="" r:id="rId3" imgW="444500" imgH="180340" progId="Equation.3">
                    <p:embed/>
                  </p:oleObj>
                </mc:Choice>
                <mc:Fallback>
                  <p:oleObj name="" r:id="rId3" imgW="444500" imgH="180340" progId="Equation.3">
                    <p:embed/>
                    <p:pic>
                      <p:nvPicPr>
                        <p:cNvPr id="0" name="图片 3315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08" y="3436"/>
                          <a:ext cx="392" cy="19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471" name="Group 7"/>
          <p:cNvGrpSpPr/>
          <p:nvPr/>
        </p:nvGrpSpPr>
        <p:grpSpPr>
          <a:xfrm>
            <a:off x="1457325" y="4343400"/>
            <a:ext cx="6257925" cy="1158875"/>
            <a:chOff x="918" y="2688"/>
            <a:chExt cx="3942" cy="730"/>
          </a:xfrm>
        </p:grpSpPr>
        <p:sp>
          <p:nvSpPr>
            <p:cNvPr id="17454" name="Line 8"/>
            <p:cNvSpPr/>
            <p:nvPr/>
          </p:nvSpPr>
          <p:spPr>
            <a:xfrm>
              <a:off x="918" y="2889"/>
              <a:ext cx="394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5" name="Line 9"/>
            <p:cNvSpPr/>
            <p:nvPr/>
          </p:nvSpPr>
          <p:spPr>
            <a:xfrm>
              <a:off x="918" y="3275"/>
              <a:ext cx="394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17456" name="Object 10"/>
            <p:cNvGraphicFramePr>
              <a:graphicFrameLocks noChangeAspect="1"/>
            </p:cNvGraphicFramePr>
            <p:nvPr/>
          </p:nvGraphicFramePr>
          <p:xfrm>
            <a:off x="2802" y="2688"/>
            <a:ext cx="512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7" name="" r:id="rId5" imgW="605155" imgH="186690" progId="Equation.3">
                    <p:embed/>
                  </p:oleObj>
                </mc:Choice>
                <mc:Fallback>
                  <p:oleObj name="" r:id="rId5" imgW="605155" imgH="186690" progId="Equation.3">
                    <p:embed/>
                    <p:pic>
                      <p:nvPicPr>
                        <p:cNvPr id="0" name="图片 3316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02" y="2688"/>
                          <a:ext cx="512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7" name="Object 11"/>
            <p:cNvGraphicFramePr>
              <a:graphicFrameLocks noChangeAspect="1"/>
            </p:cNvGraphicFramePr>
            <p:nvPr/>
          </p:nvGraphicFramePr>
          <p:xfrm>
            <a:off x="2256" y="3216"/>
            <a:ext cx="504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8" name="" r:id="rId7" imgW="598805" imgH="186690" progId="Equation.3">
                    <p:embed/>
                  </p:oleObj>
                </mc:Choice>
                <mc:Fallback>
                  <p:oleObj name="" r:id="rId7" imgW="598805" imgH="186690" progId="Equation.3">
                    <p:embed/>
                    <p:pic>
                      <p:nvPicPr>
                        <p:cNvPr id="0" name="图片 3317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56" y="3216"/>
                          <a:ext cx="504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476" name="Rectangle 12"/>
          <p:cNvSpPr/>
          <p:nvPr/>
        </p:nvSpPr>
        <p:spPr>
          <a:xfrm>
            <a:off x="1371600" y="4673600"/>
            <a:ext cx="2138363" cy="61595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2477" name="Rectangle 13"/>
          <p:cNvSpPr/>
          <p:nvPr/>
        </p:nvSpPr>
        <p:spPr>
          <a:xfrm>
            <a:off x="5321300" y="4673600"/>
            <a:ext cx="2400300" cy="61595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pSp>
        <p:nvGrpSpPr>
          <p:cNvPr id="62478" name="Group 14"/>
          <p:cNvGrpSpPr/>
          <p:nvPr/>
        </p:nvGrpSpPr>
        <p:grpSpPr>
          <a:xfrm>
            <a:off x="1612900" y="4157663"/>
            <a:ext cx="6083300" cy="1728787"/>
            <a:chOff x="1016" y="2523"/>
            <a:chExt cx="3832" cy="1089"/>
          </a:xfrm>
        </p:grpSpPr>
        <p:sp>
          <p:nvSpPr>
            <p:cNvPr id="17449" name="Line 15"/>
            <p:cNvSpPr/>
            <p:nvPr/>
          </p:nvSpPr>
          <p:spPr>
            <a:xfrm>
              <a:off x="1016" y="3367"/>
              <a:ext cx="378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450" name="Line 16"/>
            <p:cNvSpPr/>
            <p:nvPr/>
          </p:nvSpPr>
          <p:spPr>
            <a:xfrm flipV="1">
              <a:off x="2790" y="2536"/>
              <a:ext cx="0" cy="101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graphicFrame>
          <p:nvGraphicFramePr>
            <p:cNvPr id="17451" name="Object 17"/>
            <p:cNvGraphicFramePr>
              <a:graphicFrameLocks noChangeAspect="1"/>
            </p:cNvGraphicFramePr>
            <p:nvPr/>
          </p:nvGraphicFramePr>
          <p:xfrm>
            <a:off x="2562" y="3412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4" name="" r:id="rId9" imgW="167640" imgH="186690" progId="Equation.3">
                    <p:embed/>
                  </p:oleObj>
                </mc:Choice>
                <mc:Fallback>
                  <p:oleObj name="" r:id="rId9" imgW="167640" imgH="186690" progId="Equation.3">
                    <p:embed/>
                    <p:pic>
                      <p:nvPicPr>
                        <p:cNvPr id="0" name="图片 3313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562" y="3412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2" name="Object 18"/>
            <p:cNvGraphicFramePr>
              <a:graphicFrameLocks noChangeAspect="1"/>
            </p:cNvGraphicFramePr>
            <p:nvPr/>
          </p:nvGraphicFramePr>
          <p:xfrm>
            <a:off x="4704" y="3408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3" name="" r:id="rId11" imgW="116205" imgH="122555" progId="Equation.3">
                    <p:embed/>
                  </p:oleObj>
                </mc:Choice>
                <mc:Fallback>
                  <p:oleObj name="" r:id="rId11" imgW="116205" imgH="122555" progId="Equation.3">
                    <p:embed/>
                    <p:pic>
                      <p:nvPicPr>
                        <p:cNvPr id="0" name="图片 3312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04" y="3408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53" name="Object 19"/>
            <p:cNvGraphicFramePr>
              <a:graphicFrameLocks noChangeAspect="1"/>
            </p:cNvGraphicFramePr>
            <p:nvPr/>
          </p:nvGraphicFramePr>
          <p:xfrm>
            <a:off x="2598" y="2523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1" name="" r:id="rId13" imgW="122555" imgH="186690" progId="Equation.3">
                    <p:embed/>
                  </p:oleObj>
                </mc:Choice>
                <mc:Fallback>
                  <p:oleObj name="" r:id="rId13" imgW="122555" imgH="186690" progId="Equation.3">
                    <p:embed/>
                    <p:pic>
                      <p:nvPicPr>
                        <p:cNvPr id="0" name="图片 3310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598" y="2523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2484" name="Object 20"/>
          <p:cNvGraphicFramePr>
            <a:graphicFrameLocks noChangeAspect="1"/>
          </p:cNvGraphicFramePr>
          <p:nvPr/>
        </p:nvGraphicFramePr>
        <p:xfrm>
          <a:off x="7696200" y="4559300"/>
          <a:ext cx="13176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" r:id="rId15" imgW="1036955" imgH="264160" progId="Equation.3">
                  <p:embed/>
                </p:oleObj>
              </mc:Choice>
              <mc:Fallback>
                <p:oleObj name="" r:id="rId15" imgW="1036955" imgH="264160" progId="Equation.3">
                  <p:embed/>
                  <p:pic>
                    <p:nvPicPr>
                      <p:cNvPr id="0" name="图片 3314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696200" y="4559300"/>
                        <a:ext cx="1317625" cy="404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485" name="Group 21"/>
          <p:cNvGrpSpPr/>
          <p:nvPr/>
        </p:nvGrpSpPr>
        <p:grpSpPr>
          <a:xfrm>
            <a:off x="1371600" y="4849813"/>
            <a:ext cx="6334125" cy="242887"/>
            <a:chOff x="864" y="3007"/>
            <a:chExt cx="3990" cy="153"/>
          </a:xfrm>
        </p:grpSpPr>
        <p:graphicFrame>
          <p:nvGraphicFramePr>
            <p:cNvPr id="17447" name="Object 22"/>
            <p:cNvGraphicFramePr>
              <a:graphicFrameLocks noChangeAspect="1"/>
            </p:cNvGraphicFramePr>
            <p:nvPr/>
          </p:nvGraphicFramePr>
          <p:xfrm>
            <a:off x="2595" y="3007"/>
            <a:ext cx="141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2" name="" r:id="rId17" imgW="154305" imgH="180340" progId="Equation.3">
                    <p:embed/>
                  </p:oleObj>
                </mc:Choice>
                <mc:Fallback>
                  <p:oleObj name="" r:id="rId17" imgW="154305" imgH="180340" progId="Equation.3">
                    <p:embed/>
                    <p:pic>
                      <p:nvPicPr>
                        <p:cNvPr id="0" name="图片 3311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595" y="3007"/>
                          <a:ext cx="141" cy="15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8" name="Line 23"/>
            <p:cNvSpPr/>
            <p:nvPr/>
          </p:nvSpPr>
          <p:spPr>
            <a:xfrm>
              <a:off x="864" y="3083"/>
              <a:ext cx="3990" cy="0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2489" name="Text Box 25"/>
          <p:cNvSpPr txBox="1"/>
          <p:nvPr/>
        </p:nvSpPr>
        <p:spPr>
          <a:xfrm>
            <a:off x="533400" y="868363"/>
            <a:ext cx="2895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定义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1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. </a:t>
            </a:r>
            <a:r>
              <a:rPr lang="zh-CN" altLang="en-US" sz="2800" dirty="0">
                <a:ea typeface="楷体_GB2312" pitchFamily="49" charset="-122"/>
              </a:rPr>
              <a:t>设函数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2490" name="Object 26"/>
          <p:cNvGraphicFramePr>
            <a:graphicFrameLocks noChangeAspect="1"/>
          </p:cNvGraphicFramePr>
          <p:nvPr/>
        </p:nvGraphicFramePr>
        <p:xfrm>
          <a:off x="2895600" y="914400"/>
          <a:ext cx="1485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" r:id="rId19" imgW="1178560" imgH="315595" progId="Equation.3">
                  <p:embed/>
                </p:oleObj>
              </mc:Choice>
              <mc:Fallback>
                <p:oleObj name="" r:id="rId19" imgW="1178560" imgH="315595" progId="Equation.3">
                  <p:embed/>
                  <p:pic>
                    <p:nvPicPr>
                      <p:cNvPr id="0" name="图片 3318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895600" y="914400"/>
                        <a:ext cx="14859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1" name="Text Box 27"/>
          <p:cNvSpPr txBox="1"/>
          <p:nvPr/>
        </p:nvSpPr>
        <p:spPr>
          <a:xfrm>
            <a:off x="4344035" y="865188"/>
            <a:ext cx="3962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大于某一正数时有定义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62492" name="Text Box 28"/>
          <p:cNvSpPr txBox="1"/>
          <p:nvPr/>
        </p:nvSpPr>
        <p:spPr>
          <a:xfrm>
            <a:off x="8050530" y="86868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2493" name="Object 29"/>
          <p:cNvGraphicFramePr>
            <a:graphicFrameLocks noChangeAspect="1"/>
          </p:cNvGraphicFramePr>
          <p:nvPr/>
        </p:nvGraphicFramePr>
        <p:xfrm>
          <a:off x="1600200" y="1606550"/>
          <a:ext cx="1244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" name="" r:id="rId21" imgW="972185" imgH="250825" progId="Equation.3">
                  <p:embed/>
                </p:oleObj>
              </mc:Choice>
              <mc:Fallback>
                <p:oleObj name="" r:id="rId21" imgW="972185" imgH="250825" progId="Equation.3">
                  <p:embed/>
                  <p:pic>
                    <p:nvPicPr>
                      <p:cNvPr id="0" name="图片 3309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00200" y="1606550"/>
                        <a:ext cx="12446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4" name="Object 30"/>
          <p:cNvGraphicFramePr>
            <a:graphicFrameLocks noChangeAspect="1"/>
          </p:cNvGraphicFramePr>
          <p:nvPr/>
        </p:nvGraphicFramePr>
        <p:xfrm>
          <a:off x="2895600" y="1564005"/>
          <a:ext cx="4322842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7" name="" r:id="rId23" imgW="3689985" imgH="328295" progId="Equation.3">
                  <p:embed/>
                </p:oleObj>
              </mc:Choice>
              <mc:Fallback>
                <p:oleObj name="" r:id="rId23" imgW="3689985" imgH="328295" progId="Equation.3">
                  <p:embed/>
                  <p:pic>
                    <p:nvPicPr>
                      <p:cNvPr id="0" name="图片 3326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895600" y="1564005"/>
                        <a:ext cx="4322842" cy="46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5" name="Text Box 31"/>
          <p:cNvSpPr txBox="1"/>
          <p:nvPr/>
        </p:nvSpPr>
        <p:spPr>
          <a:xfrm>
            <a:off x="7315200" y="1606233"/>
            <a:ext cx="1676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则称常数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2496" name="Text Box 32"/>
          <p:cNvSpPr txBox="1"/>
          <p:nvPr/>
        </p:nvSpPr>
        <p:spPr>
          <a:xfrm>
            <a:off x="3657600" y="2155825"/>
            <a:ext cx="1828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时的极限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62497" name="Object 33"/>
          <p:cNvGraphicFramePr>
            <a:graphicFrameLocks noChangeAspect="1"/>
          </p:cNvGraphicFramePr>
          <p:nvPr/>
        </p:nvGraphicFramePr>
        <p:xfrm>
          <a:off x="1600200" y="2743200"/>
          <a:ext cx="19939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" name="" r:id="rId25" imgW="1603375" imgH="438150" progId="Equation.3">
                  <p:embed/>
                </p:oleObj>
              </mc:Choice>
              <mc:Fallback>
                <p:oleObj name="" r:id="rId25" imgW="1603375" imgH="438150" progId="Equation.3">
                  <p:embed/>
                  <p:pic>
                    <p:nvPicPr>
                      <p:cNvPr id="0" name="图片 3324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00200" y="2743200"/>
                        <a:ext cx="19939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8" name="Object 34"/>
          <p:cNvGraphicFramePr>
            <a:graphicFrameLocks noChangeAspect="1"/>
          </p:cNvGraphicFramePr>
          <p:nvPr/>
        </p:nvGraphicFramePr>
        <p:xfrm>
          <a:off x="3887788" y="2743200"/>
          <a:ext cx="36687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" name="" r:id="rId27" imgW="3020060" imgH="295910" progId="Equation.3">
                  <p:embed/>
                </p:oleObj>
              </mc:Choice>
              <mc:Fallback>
                <p:oleObj name="" r:id="rId27" imgW="3020060" imgH="295910" progId="Equation.3">
                  <p:embed/>
                  <p:pic>
                    <p:nvPicPr>
                      <p:cNvPr id="0" name="图片 3319"/>
                      <p:cNvPicPr/>
                      <p:nvPr/>
                    </p:nvPicPr>
                    <p:blipFill>
                      <a:blip r:embed="rId2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887788" y="2743200"/>
                        <a:ext cx="3668712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9" name="Text Box 35"/>
          <p:cNvSpPr txBox="1"/>
          <p:nvPr/>
        </p:nvSpPr>
        <p:spPr>
          <a:xfrm>
            <a:off x="533400" y="3900488"/>
            <a:ext cx="1981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几何解释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62500" name="Rectangle 36"/>
          <p:cNvSpPr/>
          <p:nvPr/>
        </p:nvSpPr>
        <p:spPr>
          <a:xfrm>
            <a:off x="5638800" y="3389313"/>
            <a:ext cx="2971800" cy="420687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2501" name="Object 37"/>
          <p:cNvGraphicFramePr>
            <a:graphicFrameLocks noChangeAspect="1"/>
          </p:cNvGraphicFramePr>
          <p:nvPr/>
        </p:nvGraphicFramePr>
        <p:xfrm>
          <a:off x="5754688" y="3429000"/>
          <a:ext cx="271938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" r:id="rId29" imgW="2472690" imgH="264160" progId="Equation.3">
                  <p:embed/>
                </p:oleObj>
              </mc:Choice>
              <mc:Fallback>
                <p:oleObj name="" r:id="rId29" imgW="2472690" imgH="264160" progId="Equation.3">
                  <p:embed/>
                  <p:pic>
                    <p:nvPicPr>
                      <p:cNvPr id="0" name="图片 3320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54688" y="3429000"/>
                        <a:ext cx="2719387" cy="365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502" name="Group 38"/>
          <p:cNvGrpSpPr/>
          <p:nvPr/>
        </p:nvGrpSpPr>
        <p:grpSpPr>
          <a:xfrm>
            <a:off x="5156200" y="2057400"/>
            <a:ext cx="2159000" cy="1295400"/>
            <a:chOff x="3744" y="1248"/>
            <a:chExt cx="1360" cy="816"/>
          </a:xfrm>
        </p:grpSpPr>
        <p:sp>
          <p:nvSpPr>
            <p:cNvPr id="17445" name="Line 39"/>
            <p:cNvSpPr/>
            <p:nvPr/>
          </p:nvSpPr>
          <p:spPr>
            <a:xfrm>
              <a:off x="3744" y="1248"/>
              <a:ext cx="1360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46" name="Line 40"/>
            <p:cNvSpPr/>
            <p:nvPr/>
          </p:nvSpPr>
          <p:spPr>
            <a:xfrm>
              <a:off x="4560" y="1248"/>
              <a:ext cx="0" cy="816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62505" name="Group 41"/>
          <p:cNvGrpSpPr/>
          <p:nvPr/>
        </p:nvGrpSpPr>
        <p:grpSpPr>
          <a:xfrm>
            <a:off x="3124200" y="2057400"/>
            <a:ext cx="1223963" cy="1295400"/>
            <a:chOff x="1984" y="1200"/>
            <a:chExt cx="771" cy="864"/>
          </a:xfrm>
        </p:grpSpPr>
        <p:sp>
          <p:nvSpPr>
            <p:cNvPr id="17443" name="Line 42"/>
            <p:cNvSpPr/>
            <p:nvPr/>
          </p:nvSpPr>
          <p:spPr>
            <a:xfrm>
              <a:off x="1984" y="1200"/>
              <a:ext cx="771" cy="0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44" name="Line 43"/>
            <p:cNvSpPr/>
            <p:nvPr/>
          </p:nvSpPr>
          <p:spPr>
            <a:xfrm>
              <a:off x="2304" y="1200"/>
              <a:ext cx="0" cy="864"/>
            </a:xfrm>
            <a:prstGeom prst="line">
              <a:avLst/>
            </a:prstGeom>
            <a:ln w="127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62508" name="Rectangle 44"/>
          <p:cNvSpPr/>
          <p:nvPr/>
        </p:nvSpPr>
        <p:spPr>
          <a:xfrm>
            <a:off x="2463800" y="3390900"/>
            <a:ext cx="2489200" cy="4191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2509" name="Object 45"/>
          <p:cNvGraphicFramePr>
            <a:graphicFrameLocks noChangeAspect="1"/>
          </p:cNvGraphicFramePr>
          <p:nvPr/>
        </p:nvGraphicFramePr>
        <p:xfrm>
          <a:off x="2616200" y="3429000"/>
          <a:ext cx="21828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" name="" r:id="rId31" imgW="1976755" imgH="295910" progId="Equation.3">
                  <p:embed/>
                </p:oleObj>
              </mc:Choice>
              <mc:Fallback>
                <p:oleObj name="" r:id="rId31" imgW="1976755" imgH="295910" progId="Equation.3">
                  <p:embed/>
                  <p:pic>
                    <p:nvPicPr>
                      <p:cNvPr id="0" name="图片 3327"/>
                      <p:cNvPicPr/>
                      <p:nvPr/>
                    </p:nvPicPr>
                    <p:blipFill>
                      <a:blip r:embed="rId3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16200" y="3429000"/>
                        <a:ext cx="2182813" cy="400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10" name="Text Box 46"/>
          <p:cNvSpPr txBox="1"/>
          <p:nvPr/>
        </p:nvSpPr>
        <p:spPr>
          <a:xfrm>
            <a:off x="5257800" y="2133600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记作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2511" name="Text Box 47"/>
          <p:cNvSpPr txBox="1"/>
          <p:nvPr/>
        </p:nvSpPr>
        <p:spPr>
          <a:xfrm>
            <a:off x="228600" y="5851525"/>
            <a:ext cx="5146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几何意义：</a:t>
            </a:r>
            <a:r>
              <a:rPr lang="zh-CN" altLang="en-US" sz="2800" dirty="0">
                <a:ea typeface="楷体_GB2312" pitchFamily="49" charset="-122"/>
              </a:rPr>
              <a:t>直线 </a:t>
            </a:r>
            <a:r>
              <a:rPr lang="en-US" altLang="zh-CN" sz="2800" i="1" dirty="0">
                <a:ea typeface="楷体_GB2312" pitchFamily="49" charset="-122"/>
              </a:rPr>
              <a:t>y</a:t>
            </a:r>
            <a:r>
              <a:rPr lang="en-US" altLang="zh-CN" sz="2800" dirty="0">
                <a:ea typeface="楷体_GB2312" pitchFamily="49" charset="-122"/>
              </a:rPr>
              <a:t> = 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为曲线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62512" name="Object 48"/>
          <p:cNvGraphicFramePr>
            <a:graphicFrameLocks noChangeAspect="1"/>
          </p:cNvGraphicFramePr>
          <p:nvPr/>
        </p:nvGraphicFramePr>
        <p:xfrm>
          <a:off x="4953000" y="588645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" r:id="rId33" imgW="1036955" imgH="264160" progId="Equation.3">
                  <p:embed/>
                </p:oleObj>
              </mc:Choice>
              <mc:Fallback>
                <p:oleObj name="" r:id="rId33" imgW="1036955" imgH="264160" progId="Equation.3">
                  <p:embed/>
                  <p:pic>
                    <p:nvPicPr>
                      <p:cNvPr id="0" name="图片 3321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953000" y="5886450"/>
                        <a:ext cx="1320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13" name="Text Box 49"/>
          <p:cNvSpPr txBox="1"/>
          <p:nvPr/>
        </p:nvSpPr>
        <p:spPr>
          <a:xfrm>
            <a:off x="6273800" y="5837238"/>
            <a:ext cx="2514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水平渐近线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62514" name="Object 50"/>
          <p:cNvGraphicFramePr>
            <a:graphicFrameLocks noChangeAspect="1"/>
          </p:cNvGraphicFramePr>
          <p:nvPr/>
        </p:nvGraphicFramePr>
        <p:xfrm>
          <a:off x="330200" y="1606550"/>
          <a:ext cx="1193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" name="" r:id="rId35" imgW="927100" imgH="250825" progId="Equation.3">
                  <p:embed/>
                </p:oleObj>
              </mc:Choice>
              <mc:Fallback>
                <p:oleObj name="" r:id="rId35" imgW="927100" imgH="250825" progId="Equation.3">
                  <p:embed/>
                  <p:pic>
                    <p:nvPicPr>
                      <p:cNvPr id="0" name="图片 3325"/>
                      <p:cNvPicPr/>
                      <p:nvPr/>
                    </p:nvPicPr>
                    <p:blipFill>
                      <a:blip r:embed="rId3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30200" y="1606550"/>
                        <a:ext cx="11938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15" name="Object 51"/>
          <p:cNvGraphicFramePr>
            <a:graphicFrameLocks noChangeAspect="1"/>
          </p:cNvGraphicFramePr>
          <p:nvPr/>
        </p:nvGraphicFramePr>
        <p:xfrm>
          <a:off x="1676400" y="2209800"/>
          <a:ext cx="2070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" name="" r:id="rId37" imgW="1667510" imgH="283210" progId="Equation.3">
                  <p:embed/>
                </p:oleObj>
              </mc:Choice>
              <mc:Fallback>
                <p:oleObj name="" r:id="rId37" imgW="1667510" imgH="283210" progId="Equation.3">
                  <p:embed/>
                  <p:pic>
                    <p:nvPicPr>
                      <p:cNvPr id="0" name="图片 3328"/>
                      <p:cNvPicPr/>
                      <p:nvPr/>
                    </p:nvPicPr>
                    <p:blipFill>
                      <a:blip r:embed="rId3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676400" y="2209800"/>
                        <a:ext cx="20701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16" name="Text Box 52"/>
          <p:cNvSpPr txBox="1"/>
          <p:nvPr/>
        </p:nvSpPr>
        <p:spPr>
          <a:xfrm>
            <a:off x="228600" y="2133600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为函数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62517" name="Freeform 53"/>
          <p:cNvSpPr/>
          <p:nvPr/>
        </p:nvSpPr>
        <p:spPr>
          <a:xfrm>
            <a:off x="1674813" y="4511675"/>
            <a:ext cx="5818187" cy="909638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4512" h="704">
                <a:moveTo>
                  <a:pt x="0" y="400"/>
                </a:moveTo>
                <a:cubicBezTo>
                  <a:pt x="120" y="384"/>
                  <a:pt x="240" y="368"/>
                  <a:pt x="336" y="352"/>
                </a:cubicBezTo>
                <a:cubicBezTo>
                  <a:pt x="432" y="336"/>
                  <a:pt x="488" y="288"/>
                  <a:pt x="576" y="304"/>
                </a:cubicBezTo>
                <a:cubicBezTo>
                  <a:pt x="664" y="320"/>
                  <a:pt x="752" y="448"/>
                  <a:pt x="864" y="448"/>
                </a:cubicBezTo>
                <a:cubicBezTo>
                  <a:pt x="976" y="448"/>
                  <a:pt x="1136" y="296"/>
                  <a:pt x="1248" y="304"/>
                </a:cubicBezTo>
                <a:cubicBezTo>
                  <a:pt x="1360" y="312"/>
                  <a:pt x="1456" y="480"/>
                  <a:pt x="1536" y="496"/>
                </a:cubicBezTo>
                <a:cubicBezTo>
                  <a:pt x="1616" y="512"/>
                  <a:pt x="1664" y="480"/>
                  <a:pt x="1728" y="400"/>
                </a:cubicBezTo>
                <a:cubicBezTo>
                  <a:pt x="1792" y="320"/>
                  <a:pt x="1832" y="0"/>
                  <a:pt x="1920" y="16"/>
                </a:cubicBezTo>
                <a:cubicBezTo>
                  <a:pt x="2008" y="32"/>
                  <a:pt x="2184" y="384"/>
                  <a:pt x="2256" y="496"/>
                </a:cubicBezTo>
                <a:cubicBezTo>
                  <a:pt x="2328" y="608"/>
                  <a:pt x="2296" y="704"/>
                  <a:pt x="2352" y="688"/>
                </a:cubicBezTo>
                <a:cubicBezTo>
                  <a:pt x="2408" y="672"/>
                  <a:pt x="2472" y="464"/>
                  <a:pt x="2592" y="400"/>
                </a:cubicBezTo>
                <a:cubicBezTo>
                  <a:pt x="2712" y="336"/>
                  <a:pt x="2960" y="296"/>
                  <a:pt x="3072" y="304"/>
                </a:cubicBezTo>
                <a:cubicBezTo>
                  <a:pt x="3184" y="312"/>
                  <a:pt x="3152" y="448"/>
                  <a:pt x="3264" y="448"/>
                </a:cubicBezTo>
                <a:cubicBezTo>
                  <a:pt x="3376" y="448"/>
                  <a:pt x="3600" y="312"/>
                  <a:pt x="3744" y="304"/>
                </a:cubicBezTo>
                <a:cubicBezTo>
                  <a:pt x="3888" y="296"/>
                  <a:pt x="4016" y="400"/>
                  <a:pt x="4128" y="400"/>
                </a:cubicBezTo>
                <a:cubicBezTo>
                  <a:pt x="4240" y="400"/>
                  <a:pt x="4352" y="320"/>
                  <a:pt x="4416" y="304"/>
                </a:cubicBezTo>
                <a:cubicBezTo>
                  <a:pt x="4480" y="288"/>
                  <a:pt x="4496" y="304"/>
                  <a:pt x="4512" y="304"/>
                </a:cubicBezTo>
              </a:path>
            </a:pathLst>
          </a:custGeom>
          <a:noFill/>
          <a:ln w="19050" cap="flat" cmpd="sng">
            <a:solidFill>
              <a:schemeClr val="tx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7442" name="Rectangle 54"/>
          <p:cNvSpPr>
            <a:spLocks noGrp="1"/>
          </p:cNvSpPr>
          <p:nvPr>
            <p:ph type="title"/>
          </p:nvPr>
        </p:nvSpPr>
        <p:spPr>
          <a:xfrm>
            <a:off x="533400" y="152400"/>
            <a:ext cx="6858000" cy="6858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3200" b="1" dirty="0">
                <a:ea typeface="楷体_GB2312" pitchFamily="49" charset="-122"/>
              </a:rPr>
              <a:t>一、自变量趋于无穷大时函数的极限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3120" y="3941445"/>
            <a:ext cx="7410450" cy="1641475"/>
          </a:xfrm>
          <a:prstGeom prst="rect">
            <a:avLst/>
          </a:prstGeom>
          <a:solidFill>
            <a:srgbClr val="00009C"/>
          </a:solidFill>
          <a:ln w="28575" cmpd="thickThin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/>
              <a:t>        </a:t>
            </a:r>
            <a:r>
              <a:rPr lang="zh-CN" altLang="en-US"/>
              <a:t>不论事先给定多么小的正数，总是存在那么一个时刻，从那时刻以后，</a:t>
            </a:r>
            <a:r>
              <a:rPr lang="zh-CN" altLang="en-US">
                <a:solidFill>
                  <a:schemeClr val="accent2"/>
                </a:solidFill>
              </a:rPr>
              <a:t>函数</a:t>
            </a:r>
            <a:r>
              <a:rPr lang="zh-CN" altLang="en-US"/>
              <a:t>与某定值之间的距离始终小于事先给定的那个正数。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491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2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6" grpId="0" bldLvl="0" animBg="1"/>
      <p:bldP spid="62477" grpId="0" bldLvl="0" animBg="1"/>
      <p:bldP spid="62489" grpId="0"/>
      <p:bldP spid="62491" grpId="0" advAuto="1000" build="p"/>
      <p:bldP spid="62492" grpId="0"/>
      <p:bldP spid="62495" grpId="0"/>
      <p:bldP spid="62496" grpId="0"/>
      <p:bldP spid="62499" grpId="0"/>
      <p:bldP spid="62500" grpId="0" bldLvl="0" animBg="1"/>
      <p:bldP spid="62508" grpId="0" bldLvl="0" animBg="1"/>
      <p:bldP spid="62510" grpId="0"/>
      <p:bldP spid="62511" grpId="0"/>
      <p:bldP spid="62513" grpId="0"/>
      <p:bldP spid="62516" grpId="0"/>
      <p:bldP spid="22" grpId="0" bldLvl="0" animBg="1"/>
      <p:bldP spid="22" grpId="1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655638" y="457200"/>
            <a:ext cx="31242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en-US" altLang="zh-CN" sz="2800" b="1" dirty="0">
                <a:ea typeface="楷体_GB2312" pitchFamily="49" charset="-122"/>
              </a:rPr>
              <a:t>1.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证明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2209800" y="368300"/>
          <a:ext cx="1511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" r:id="rId1" imgW="1203960" imgH="637540" progId="Equation.3">
                  <p:embed/>
                </p:oleObj>
              </mc:Choice>
              <mc:Fallback>
                <p:oleObj name="" r:id="rId1" imgW="1203960" imgH="637540" progId="Equation.3">
                  <p:embed/>
                  <p:pic>
                    <p:nvPicPr>
                      <p:cNvPr id="0" name="图片 332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9800" y="368300"/>
                        <a:ext cx="15113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Text Box 5"/>
          <p:cNvSpPr txBox="1"/>
          <p:nvPr/>
        </p:nvSpPr>
        <p:spPr>
          <a:xfrm>
            <a:off x="685800" y="1477963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3319" name="Object 7"/>
          <p:cNvGraphicFramePr>
            <a:graphicFrameLocks noChangeAspect="1"/>
          </p:cNvGraphicFramePr>
          <p:nvPr/>
        </p:nvGraphicFramePr>
        <p:xfrm>
          <a:off x="2209800" y="1333500"/>
          <a:ext cx="965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" name="" r:id="rId3" imgW="734060" imgH="695325" progId="Equation.3">
                  <p:embed/>
                </p:oleObj>
              </mc:Choice>
              <mc:Fallback>
                <p:oleObj name="" r:id="rId3" imgW="734060" imgH="695325" progId="Equation.3">
                  <p:embed/>
                  <p:pic>
                    <p:nvPicPr>
                      <p:cNvPr id="0" name="图片 332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9800" y="1333500"/>
                        <a:ext cx="965200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3289300" y="1333500"/>
          <a:ext cx="7493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" name="" r:id="rId5" imgW="560070" imgH="727710" progId="Equation.3">
                  <p:embed/>
                </p:oleObj>
              </mc:Choice>
              <mc:Fallback>
                <p:oleObj name="" r:id="rId5" imgW="560070" imgH="727710" progId="Equation.3">
                  <p:embed/>
                  <p:pic>
                    <p:nvPicPr>
                      <p:cNvPr id="0" name="图片 334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9300" y="1333500"/>
                        <a:ext cx="749300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7" name="Text Box 15"/>
          <p:cNvSpPr txBox="1"/>
          <p:nvPr/>
        </p:nvSpPr>
        <p:spPr>
          <a:xfrm>
            <a:off x="304800" y="3606800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3328" name="Object 16"/>
          <p:cNvGraphicFramePr>
            <a:graphicFrameLocks noChangeAspect="1"/>
          </p:cNvGraphicFramePr>
          <p:nvPr/>
        </p:nvGraphicFramePr>
        <p:xfrm>
          <a:off x="838200" y="3415665"/>
          <a:ext cx="1092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" name="" r:id="rId7" imgW="843280" imgH="637540" progId="Equation.3">
                  <p:embed/>
                </p:oleObj>
              </mc:Choice>
              <mc:Fallback>
                <p:oleObj name="" r:id="rId7" imgW="843280" imgH="637540" progId="Equation.3">
                  <p:embed/>
                  <p:pic>
                    <p:nvPicPr>
                      <p:cNvPr id="0" name="图片 333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8200" y="3415665"/>
                        <a:ext cx="10922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0" name="Object 18"/>
          <p:cNvGraphicFramePr>
            <a:graphicFrameLocks noChangeAspect="1"/>
          </p:cNvGraphicFramePr>
          <p:nvPr/>
        </p:nvGraphicFramePr>
        <p:xfrm>
          <a:off x="2032000" y="3606165"/>
          <a:ext cx="1943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" name="" r:id="rId9" imgW="1564640" imgH="315595" progId="Equation.3">
                  <p:embed/>
                </p:oleObj>
              </mc:Choice>
              <mc:Fallback>
                <p:oleObj name="" r:id="rId9" imgW="1564640" imgH="315595" progId="Equation.3">
                  <p:embed/>
                  <p:pic>
                    <p:nvPicPr>
                      <p:cNvPr id="0" name="图片 3338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032000" y="3606165"/>
                        <a:ext cx="19431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2" name="Object 20"/>
          <p:cNvGraphicFramePr>
            <a:graphicFrameLocks noChangeAspect="1"/>
          </p:cNvGraphicFramePr>
          <p:nvPr/>
        </p:nvGraphicFramePr>
        <p:xfrm>
          <a:off x="4867275" y="3383915"/>
          <a:ext cx="1524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" name="" r:id="rId11" imgW="1210310" imgH="695325" progId="Equation.3">
                  <p:embed/>
                </p:oleObj>
              </mc:Choice>
              <mc:Fallback>
                <p:oleObj name="" r:id="rId11" imgW="1210310" imgH="695325" progId="Equation.3">
                  <p:embed/>
                  <p:pic>
                    <p:nvPicPr>
                      <p:cNvPr id="0" name="图片 3334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867275" y="3383915"/>
                        <a:ext cx="1524000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3" name="Text Box 21"/>
          <p:cNvSpPr txBox="1"/>
          <p:nvPr/>
        </p:nvSpPr>
        <p:spPr>
          <a:xfrm>
            <a:off x="304800" y="4330065"/>
            <a:ext cx="1295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因此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3334" name="Object 22"/>
          <p:cNvGraphicFramePr>
            <a:graphicFrameLocks noChangeAspect="1"/>
          </p:cNvGraphicFramePr>
          <p:nvPr/>
        </p:nvGraphicFramePr>
        <p:xfrm>
          <a:off x="2412365" y="4100830"/>
          <a:ext cx="1435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7" name="" r:id="rId13" imgW="1133475" imgH="637540" progId="Equation.3">
                  <p:embed/>
                </p:oleObj>
              </mc:Choice>
              <mc:Fallback>
                <p:oleObj name="" r:id="rId13" imgW="1133475" imgH="637540" progId="Equation.3">
                  <p:embed/>
                  <p:pic>
                    <p:nvPicPr>
                      <p:cNvPr id="0" name="图片 3336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412365" y="4100830"/>
                        <a:ext cx="14351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9" name="Text Box 27"/>
          <p:cNvSpPr txBox="1"/>
          <p:nvPr/>
        </p:nvSpPr>
        <p:spPr>
          <a:xfrm>
            <a:off x="396875" y="5247640"/>
            <a:ext cx="11353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说明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3341" name="Text Box 29"/>
          <p:cNvSpPr txBox="1"/>
          <p:nvPr/>
        </p:nvSpPr>
        <p:spPr>
          <a:xfrm>
            <a:off x="3962400" y="3556635"/>
            <a:ext cx="1219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就有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3321" name="Text Box 9"/>
          <p:cNvSpPr txBox="1"/>
          <p:nvPr/>
        </p:nvSpPr>
        <p:spPr>
          <a:xfrm>
            <a:off x="304800" y="2681288"/>
            <a:ext cx="762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故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3322" name="Object 10"/>
          <p:cNvGraphicFramePr>
            <a:graphicFrameLocks noChangeAspect="1"/>
          </p:cNvGraphicFramePr>
          <p:nvPr/>
        </p:nvGraphicFramePr>
        <p:xfrm>
          <a:off x="838200" y="2819400"/>
          <a:ext cx="1193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" name="" r:id="rId15" imgW="927100" imgH="250825" progId="Equation.3">
                  <p:embed/>
                </p:oleObj>
              </mc:Choice>
              <mc:Fallback>
                <p:oleObj name="" r:id="rId15" imgW="927100" imgH="250825" progId="Equation.3">
                  <p:embed/>
                  <p:pic>
                    <p:nvPicPr>
                      <p:cNvPr id="0" name="图片 3339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8200" y="2819400"/>
                        <a:ext cx="11938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3" name="Text Box 11"/>
          <p:cNvSpPr txBox="1"/>
          <p:nvPr/>
        </p:nvSpPr>
        <p:spPr>
          <a:xfrm>
            <a:off x="1981200" y="2681288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欲使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3324" name="Object 12"/>
          <p:cNvGraphicFramePr>
            <a:graphicFrameLocks noChangeAspect="1"/>
          </p:cNvGraphicFramePr>
          <p:nvPr/>
        </p:nvGraphicFramePr>
        <p:xfrm>
          <a:off x="2844800" y="2514600"/>
          <a:ext cx="1651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0" name="" r:id="rId17" imgW="1313815" imgH="695325" progId="Equation.3">
                  <p:embed/>
                </p:oleObj>
              </mc:Choice>
              <mc:Fallback>
                <p:oleObj name="" r:id="rId17" imgW="1313815" imgH="695325" progId="Equation.3">
                  <p:embed/>
                  <p:pic>
                    <p:nvPicPr>
                      <p:cNvPr id="0" name="图片 3329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844800" y="2514600"/>
                        <a:ext cx="1651000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5" name="Text Box 13"/>
          <p:cNvSpPr txBox="1"/>
          <p:nvPr/>
        </p:nvSpPr>
        <p:spPr>
          <a:xfrm>
            <a:off x="4495800" y="268128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只要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3326" name="Object 14"/>
          <p:cNvGraphicFramePr>
            <a:graphicFrameLocks noChangeAspect="1"/>
          </p:cNvGraphicFramePr>
          <p:nvPr/>
        </p:nvGraphicFramePr>
        <p:xfrm>
          <a:off x="5372100" y="2514600"/>
          <a:ext cx="1181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4" name="" r:id="rId19" imgW="920750" imgH="637540" progId="Equation.3">
                  <p:embed/>
                </p:oleObj>
              </mc:Choice>
              <mc:Fallback>
                <p:oleObj name="" r:id="rId19" imgW="920750" imgH="637540" progId="Equation.3">
                  <p:embed/>
                  <p:pic>
                    <p:nvPicPr>
                      <p:cNvPr id="0" name="图片 3333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372100" y="2514600"/>
                        <a:ext cx="11811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24" name="Object 112"/>
          <p:cNvGraphicFramePr>
            <a:graphicFrameLocks noChangeAspect="1"/>
          </p:cNvGraphicFramePr>
          <p:nvPr/>
        </p:nvGraphicFramePr>
        <p:xfrm>
          <a:off x="1446820" y="5022293"/>
          <a:ext cx="4011549" cy="9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" name="" r:id="rId21" imgW="1816100" imgH="393700" progId="Equation.3">
                  <p:embed/>
                </p:oleObj>
              </mc:Choice>
              <mc:Fallback>
                <p:oleObj name="" r:id="rId21" imgW="1816100" imgH="393700" progId="Equation.3">
                  <p:embed/>
                  <p:pic>
                    <p:nvPicPr>
                      <p:cNvPr id="0" name="图片 3335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446820" y="5022293"/>
                        <a:ext cx="4011549" cy="97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26" name="Group 114"/>
          <p:cNvGrpSpPr/>
          <p:nvPr/>
        </p:nvGrpSpPr>
        <p:grpSpPr>
          <a:xfrm>
            <a:off x="6038850" y="698500"/>
            <a:ext cx="2463800" cy="2133600"/>
            <a:chOff x="3804" y="440"/>
            <a:chExt cx="1552" cy="1344"/>
          </a:xfrm>
        </p:grpSpPr>
        <p:sp>
          <p:nvSpPr>
            <p:cNvPr id="18459" name="Line 115"/>
            <p:cNvSpPr/>
            <p:nvPr/>
          </p:nvSpPr>
          <p:spPr>
            <a:xfrm>
              <a:off x="3804" y="1160"/>
              <a:ext cx="1496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460" name="Line 116"/>
            <p:cNvSpPr/>
            <p:nvPr/>
          </p:nvSpPr>
          <p:spPr>
            <a:xfrm>
              <a:off x="4458" y="440"/>
              <a:ext cx="1" cy="134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med" len="lg"/>
              <a:tailEnd type="none" w="med" len="med"/>
            </a:ln>
          </p:spPr>
        </p:sp>
        <p:graphicFrame>
          <p:nvGraphicFramePr>
            <p:cNvPr id="18461" name="Object 117"/>
            <p:cNvGraphicFramePr>
              <a:graphicFrameLocks noChangeAspect="1"/>
            </p:cNvGraphicFramePr>
            <p:nvPr/>
          </p:nvGraphicFramePr>
          <p:xfrm>
            <a:off x="4484" y="1182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1" name="" r:id="rId23" imgW="167640" imgH="186690" progId="Equation.3">
                    <p:embed/>
                  </p:oleObj>
                </mc:Choice>
                <mc:Fallback>
                  <p:oleObj name="" r:id="rId23" imgW="167640" imgH="186690" progId="Equation.3">
                    <p:embed/>
                    <p:pic>
                      <p:nvPicPr>
                        <p:cNvPr id="0" name="图片 3330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84" y="1182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2" name="Object 118"/>
            <p:cNvGraphicFramePr>
              <a:graphicFrameLocks noChangeAspect="1"/>
            </p:cNvGraphicFramePr>
            <p:nvPr/>
          </p:nvGraphicFramePr>
          <p:xfrm>
            <a:off x="5220" y="1236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3" name="" r:id="rId25" imgW="102870" imgH="116205" progId="Equation.3">
                    <p:embed/>
                  </p:oleObj>
                </mc:Choice>
                <mc:Fallback>
                  <p:oleObj name="" r:id="rId25" imgW="102870" imgH="116205" progId="Equation.3">
                    <p:embed/>
                    <p:pic>
                      <p:nvPicPr>
                        <p:cNvPr id="0" name="图片 3332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20" y="1236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3" name="Object 119"/>
            <p:cNvGraphicFramePr>
              <a:graphicFrameLocks noChangeAspect="1"/>
            </p:cNvGraphicFramePr>
            <p:nvPr/>
          </p:nvGraphicFramePr>
          <p:xfrm>
            <a:off x="4512" y="455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1" name="" r:id="rId27" imgW="122555" imgH="180340" progId="Equation.3">
                    <p:embed/>
                  </p:oleObj>
                </mc:Choice>
                <mc:Fallback>
                  <p:oleObj name="" r:id="rId27" imgW="122555" imgH="180340" progId="Equation.3">
                    <p:embed/>
                    <p:pic>
                      <p:nvPicPr>
                        <p:cNvPr id="0" name="图片 3340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12" y="455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432" name="Line 120"/>
          <p:cNvSpPr/>
          <p:nvPr/>
        </p:nvSpPr>
        <p:spPr>
          <a:xfrm>
            <a:off x="6019800" y="1841500"/>
            <a:ext cx="2159000" cy="0"/>
          </a:xfrm>
          <a:prstGeom prst="line">
            <a:avLst/>
          </a:prstGeom>
          <a:ln w="1905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33" name="Freeform 121"/>
          <p:cNvSpPr/>
          <p:nvPr/>
        </p:nvSpPr>
        <p:spPr>
          <a:xfrm>
            <a:off x="7115175" y="1079500"/>
            <a:ext cx="1038225" cy="742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654" h="468">
                <a:moveTo>
                  <a:pt x="0" y="0"/>
                </a:moveTo>
                <a:lnTo>
                  <a:pt x="6" y="162"/>
                </a:lnTo>
                <a:lnTo>
                  <a:pt x="18" y="240"/>
                </a:lnTo>
                <a:lnTo>
                  <a:pt x="24" y="288"/>
                </a:lnTo>
                <a:lnTo>
                  <a:pt x="36" y="318"/>
                </a:lnTo>
                <a:lnTo>
                  <a:pt x="42" y="342"/>
                </a:lnTo>
                <a:lnTo>
                  <a:pt x="54" y="360"/>
                </a:lnTo>
                <a:lnTo>
                  <a:pt x="66" y="372"/>
                </a:lnTo>
                <a:lnTo>
                  <a:pt x="72" y="384"/>
                </a:lnTo>
                <a:lnTo>
                  <a:pt x="84" y="390"/>
                </a:lnTo>
                <a:lnTo>
                  <a:pt x="90" y="402"/>
                </a:lnTo>
                <a:lnTo>
                  <a:pt x="102" y="408"/>
                </a:lnTo>
                <a:lnTo>
                  <a:pt x="108" y="414"/>
                </a:lnTo>
                <a:lnTo>
                  <a:pt x="120" y="414"/>
                </a:lnTo>
                <a:lnTo>
                  <a:pt x="132" y="420"/>
                </a:lnTo>
                <a:lnTo>
                  <a:pt x="138" y="426"/>
                </a:lnTo>
                <a:lnTo>
                  <a:pt x="150" y="426"/>
                </a:lnTo>
                <a:lnTo>
                  <a:pt x="156" y="432"/>
                </a:lnTo>
                <a:lnTo>
                  <a:pt x="168" y="432"/>
                </a:lnTo>
                <a:lnTo>
                  <a:pt x="174" y="432"/>
                </a:lnTo>
                <a:lnTo>
                  <a:pt x="186" y="438"/>
                </a:lnTo>
                <a:lnTo>
                  <a:pt x="192" y="438"/>
                </a:lnTo>
                <a:lnTo>
                  <a:pt x="204" y="438"/>
                </a:lnTo>
                <a:lnTo>
                  <a:pt x="216" y="444"/>
                </a:lnTo>
                <a:lnTo>
                  <a:pt x="222" y="444"/>
                </a:lnTo>
                <a:lnTo>
                  <a:pt x="234" y="444"/>
                </a:lnTo>
                <a:lnTo>
                  <a:pt x="240" y="444"/>
                </a:lnTo>
                <a:lnTo>
                  <a:pt x="252" y="444"/>
                </a:lnTo>
                <a:lnTo>
                  <a:pt x="258" y="450"/>
                </a:lnTo>
                <a:lnTo>
                  <a:pt x="270" y="450"/>
                </a:lnTo>
                <a:lnTo>
                  <a:pt x="282" y="450"/>
                </a:lnTo>
                <a:lnTo>
                  <a:pt x="288" y="450"/>
                </a:lnTo>
                <a:lnTo>
                  <a:pt x="300" y="450"/>
                </a:lnTo>
                <a:lnTo>
                  <a:pt x="306" y="450"/>
                </a:lnTo>
                <a:lnTo>
                  <a:pt x="318" y="456"/>
                </a:lnTo>
                <a:lnTo>
                  <a:pt x="324" y="456"/>
                </a:lnTo>
                <a:lnTo>
                  <a:pt x="336" y="456"/>
                </a:lnTo>
                <a:lnTo>
                  <a:pt x="348" y="456"/>
                </a:lnTo>
                <a:lnTo>
                  <a:pt x="354" y="456"/>
                </a:lnTo>
                <a:lnTo>
                  <a:pt x="366" y="456"/>
                </a:lnTo>
                <a:lnTo>
                  <a:pt x="372" y="456"/>
                </a:lnTo>
                <a:lnTo>
                  <a:pt x="384" y="456"/>
                </a:lnTo>
                <a:lnTo>
                  <a:pt x="390" y="456"/>
                </a:lnTo>
                <a:lnTo>
                  <a:pt x="402" y="456"/>
                </a:lnTo>
                <a:lnTo>
                  <a:pt x="408" y="462"/>
                </a:lnTo>
                <a:lnTo>
                  <a:pt x="420" y="462"/>
                </a:lnTo>
                <a:lnTo>
                  <a:pt x="432" y="462"/>
                </a:lnTo>
                <a:lnTo>
                  <a:pt x="438" y="462"/>
                </a:lnTo>
                <a:lnTo>
                  <a:pt x="450" y="462"/>
                </a:lnTo>
                <a:lnTo>
                  <a:pt x="456" y="462"/>
                </a:lnTo>
                <a:lnTo>
                  <a:pt x="468" y="462"/>
                </a:lnTo>
                <a:lnTo>
                  <a:pt x="474" y="462"/>
                </a:lnTo>
                <a:lnTo>
                  <a:pt x="486" y="462"/>
                </a:lnTo>
                <a:lnTo>
                  <a:pt x="498" y="462"/>
                </a:lnTo>
                <a:lnTo>
                  <a:pt x="504" y="462"/>
                </a:lnTo>
                <a:lnTo>
                  <a:pt x="516" y="462"/>
                </a:lnTo>
                <a:lnTo>
                  <a:pt x="522" y="462"/>
                </a:lnTo>
                <a:lnTo>
                  <a:pt x="534" y="462"/>
                </a:lnTo>
                <a:lnTo>
                  <a:pt x="540" y="462"/>
                </a:lnTo>
                <a:lnTo>
                  <a:pt x="552" y="462"/>
                </a:lnTo>
                <a:lnTo>
                  <a:pt x="558" y="462"/>
                </a:lnTo>
                <a:lnTo>
                  <a:pt x="570" y="462"/>
                </a:lnTo>
                <a:lnTo>
                  <a:pt x="582" y="462"/>
                </a:lnTo>
                <a:lnTo>
                  <a:pt x="588" y="468"/>
                </a:lnTo>
                <a:lnTo>
                  <a:pt x="600" y="468"/>
                </a:lnTo>
                <a:lnTo>
                  <a:pt x="606" y="468"/>
                </a:lnTo>
                <a:lnTo>
                  <a:pt x="618" y="468"/>
                </a:lnTo>
                <a:lnTo>
                  <a:pt x="624" y="468"/>
                </a:lnTo>
                <a:lnTo>
                  <a:pt x="636" y="468"/>
                </a:lnTo>
                <a:lnTo>
                  <a:pt x="648" y="468"/>
                </a:lnTo>
                <a:lnTo>
                  <a:pt x="654" y="468"/>
                </a:lnTo>
              </a:path>
            </a:pathLst>
          </a:cu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3434" name="Freeform 122"/>
          <p:cNvSpPr/>
          <p:nvPr/>
        </p:nvSpPr>
        <p:spPr>
          <a:xfrm>
            <a:off x="6019800" y="1860550"/>
            <a:ext cx="1028700" cy="7429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</a:cxnLst>
            <a:pathLst>
              <a:path w="648" h="468">
                <a:moveTo>
                  <a:pt x="648" y="468"/>
                </a:moveTo>
                <a:lnTo>
                  <a:pt x="642" y="306"/>
                </a:lnTo>
                <a:lnTo>
                  <a:pt x="630" y="228"/>
                </a:lnTo>
                <a:lnTo>
                  <a:pt x="624" y="180"/>
                </a:lnTo>
                <a:lnTo>
                  <a:pt x="612" y="150"/>
                </a:lnTo>
                <a:lnTo>
                  <a:pt x="606" y="126"/>
                </a:lnTo>
                <a:lnTo>
                  <a:pt x="594" y="108"/>
                </a:lnTo>
                <a:lnTo>
                  <a:pt x="582" y="96"/>
                </a:lnTo>
                <a:lnTo>
                  <a:pt x="576" y="84"/>
                </a:lnTo>
                <a:lnTo>
                  <a:pt x="564" y="78"/>
                </a:lnTo>
                <a:lnTo>
                  <a:pt x="558" y="66"/>
                </a:lnTo>
                <a:lnTo>
                  <a:pt x="546" y="60"/>
                </a:lnTo>
                <a:lnTo>
                  <a:pt x="540" y="54"/>
                </a:lnTo>
                <a:lnTo>
                  <a:pt x="528" y="54"/>
                </a:lnTo>
                <a:lnTo>
                  <a:pt x="516" y="48"/>
                </a:lnTo>
                <a:lnTo>
                  <a:pt x="510" y="42"/>
                </a:lnTo>
                <a:lnTo>
                  <a:pt x="498" y="42"/>
                </a:lnTo>
                <a:lnTo>
                  <a:pt x="492" y="36"/>
                </a:lnTo>
                <a:lnTo>
                  <a:pt x="480" y="36"/>
                </a:lnTo>
                <a:lnTo>
                  <a:pt x="474" y="36"/>
                </a:lnTo>
                <a:lnTo>
                  <a:pt x="462" y="30"/>
                </a:lnTo>
                <a:lnTo>
                  <a:pt x="456" y="30"/>
                </a:lnTo>
                <a:lnTo>
                  <a:pt x="444" y="30"/>
                </a:lnTo>
                <a:lnTo>
                  <a:pt x="432" y="24"/>
                </a:lnTo>
                <a:lnTo>
                  <a:pt x="426" y="24"/>
                </a:lnTo>
                <a:lnTo>
                  <a:pt x="414" y="24"/>
                </a:lnTo>
                <a:lnTo>
                  <a:pt x="408" y="24"/>
                </a:lnTo>
                <a:lnTo>
                  <a:pt x="396" y="24"/>
                </a:lnTo>
                <a:lnTo>
                  <a:pt x="390" y="18"/>
                </a:lnTo>
                <a:lnTo>
                  <a:pt x="378" y="18"/>
                </a:lnTo>
                <a:lnTo>
                  <a:pt x="366" y="18"/>
                </a:lnTo>
                <a:lnTo>
                  <a:pt x="360" y="18"/>
                </a:lnTo>
                <a:lnTo>
                  <a:pt x="348" y="18"/>
                </a:lnTo>
                <a:lnTo>
                  <a:pt x="342" y="18"/>
                </a:lnTo>
                <a:lnTo>
                  <a:pt x="330" y="12"/>
                </a:lnTo>
                <a:lnTo>
                  <a:pt x="324" y="12"/>
                </a:lnTo>
                <a:lnTo>
                  <a:pt x="312" y="12"/>
                </a:lnTo>
                <a:lnTo>
                  <a:pt x="300" y="12"/>
                </a:lnTo>
                <a:lnTo>
                  <a:pt x="294" y="12"/>
                </a:lnTo>
                <a:lnTo>
                  <a:pt x="282" y="12"/>
                </a:lnTo>
                <a:lnTo>
                  <a:pt x="276" y="12"/>
                </a:lnTo>
                <a:lnTo>
                  <a:pt x="264" y="12"/>
                </a:lnTo>
                <a:lnTo>
                  <a:pt x="258" y="12"/>
                </a:lnTo>
                <a:lnTo>
                  <a:pt x="246" y="12"/>
                </a:lnTo>
                <a:lnTo>
                  <a:pt x="240" y="6"/>
                </a:lnTo>
                <a:lnTo>
                  <a:pt x="228" y="6"/>
                </a:lnTo>
                <a:lnTo>
                  <a:pt x="216" y="6"/>
                </a:lnTo>
                <a:lnTo>
                  <a:pt x="210" y="6"/>
                </a:lnTo>
                <a:lnTo>
                  <a:pt x="198" y="6"/>
                </a:lnTo>
                <a:lnTo>
                  <a:pt x="192" y="6"/>
                </a:lnTo>
                <a:lnTo>
                  <a:pt x="180" y="6"/>
                </a:lnTo>
                <a:lnTo>
                  <a:pt x="174" y="6"/>
                </a:lnTo>
                <a:lnTo>
                  <a:pt x="162" y="6"/>
                </a:lnTo>
                <a:lnTo>
                  <a:pt x="150" y="6"/>
                </a:lnTo>
                <a:lnTo>
                  <a:pt x="144" y="6"/>
                </a:lnTo>
                <a:lnTo>
                  <a:pt x="132" y="6"/>
                </a:lnTo>
                <a:lnTo>
                  <a:pt x="126" y="6"/>
                </a:lnTo>
                <a:lnTo>
                  <a:pt x="114" y="6"/>
                </a:lnTo>
                <a:lnTo>
                  <a:pt x="108" y="6"/>
                </a:lnTo>
                <a:lnTo>
                  <a:pt x="96" y="6"/>
                </a:lnTo>
                <a:lnTo>
                  <a:pt x="90" y="6"/>
                </a:lnTo>
                <a:lnTo>
                  <a:pt x="78" y="6"/>
                </a:lnTo>
                <a:lnTo>
                  <a:pt x="66" y="0"/>
                </a:lnTo>
                <a:lnTo>
                  <a:pt x="60" y="0"/>
                </a:lnTo>
                <a:lnTo>
                  <a:pt x="48" y="0"/>
                </a:lnTo>
                <a:lnTo>
                  <a:pt x="42" y="0"/>
                </a:lnTo>
                <a:lnTo>
                  <a:pt x="30" y="0"/>
                </a:lnTo>
                <a:lnTo>
                  <a:pt x="24" y="0"/>
                </a:lnTo>
                <a:lnTo>
                  <a:pt x="12" y="0"/>
                </a:lnTo>
                <a:lnTo>
                  <a:pt x="6" y="0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13435" name="Object 123"/>
          <p:cNvGraphicFramePr>
            <a:graphicFrameLocks noChangeAspect="1"/>
          </p:cNvGraphicFramePr>
          <p:nvPr/>
        </p:nvGraphicFramePr>
        <p:xfrm>
          <a:off x="7416800" y="850900"/>
          <a:ext cx="812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" r:id="rId29" imgW="605155" imgH="624840" progId="Equation.3">
                  <p:embed/>
                </p:oleObj>
              </mc:Choice>
              <mc:Fallback>
                <p:oleObj name="" r:id="rId29" imgW="605155" imgH="624840" progId="Equation.3">
                  <p:embed/>
                  <p:pic>
                    <p:nvPicPr>
                      <p:cNvPr id="0" name="图片 3331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416800" y="850900"/>
                        <a:ext cx="8128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446530" y="5904230"/>
            <a:ext cx="2867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accent2"/>
                </a:solidFill>
              </a:rPr>
              <a:t>（</a:t>
            </a:r>
            <a:r>
              <a:rPr lang="en-US" altLang="zh-CN" sz="2400">
                <a:solidFill>
                  <a:schemeClr val="accent2"/>
                </a:solidFill>
              </a:rPr>
              <a:t>P30 </a:t>
            </a:r>
            <a:r>
              <a:rPr lang="zh-CN" altLang="en-US" sz="2400">
                <a:solidFill>
                  <a:schemeClr val="accent2"/>
                </a:solidFill>
              </a:rPr>
              <a:t>水平渐近线）</a:t>
            </a:r>
            <a:endParaRPr lang="zh-CN" altLang="en-US" sz="2400">
              <a:solidFill>
                <a:schemeClr val="accent2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7930" y="4298315"/>
            <a:ext cx="2672080" cy="1770380"/>
          </a:xfrm>
          <a:prstGeom prst="rect">
            <a:avLst/>
          </a:prstGeom>
          <a:noFill/>
          <a:ln w="28575" cmpd="thickThin">
            <a:solidFill>
              <a:schemeClr val="accent2"/>
            </a:solidFill>
            <a:prstDash val="sysDash"/>
          </a:ln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>
                <a:solidFill>
                  <a:schemeClr val="tx2"/>
                </a:solidFill>
              </a:rPr>
              <a:t>思考：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en-US" altLang="zh-CN" i="1"/>
              <a:t> y</a:t>
            </a:r>
            <a:r>
              <a:rPr lang="en-US" altLang="zh-CN"/>
              <a:t> = arctan </a:t>
            </a:r>
            <a:r>
              <a:rPr lang="en-US" altLang="zh-CN" i="1"/>
              <a:t>x </a:t>
            </a:r>
            <a:r>
              <a:rPr lang="zh-CN" altLang="en-US"/>
              <a:t>有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zh-CN" altLang="en-US"/>
              <a:t>水平渐近线吗？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13327" grpId="0"/>
      <p:bldP spid="13333" grpId="0"/>
      <p:bldP spid="13339" grpId="0"/>
      <p:bldP spid="13341" grpId="0"/>
      <p:bldP spid="13321" grpId="0"/>
      <p:bldP spid="13323" grpId="0"/>
      <p:bldP spid="13325" grpId="0"/>
      <p:bldP spid="3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134938" y="702945"/>
            <a:ext cx="3008312" cy="627063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  定义</a:t>
            </a:r>
            <a:r>
              <a:rPr lang="en-US" altLang="zh-CN" sz="2800" b="1" dirty="0">
                <a:ea typeface="楷体_GB2312" pitchFamily="49" charset="-122"/>
              </a:rPr>
              <a:t>2 .</a:t>
            </a:r>
            <a:r>
              <a:rPr lang="en-US" altLang="zh-CN" sz="2800" dirty="0">
                <a:solidFill>
                  <a:schemeClr val="tx1"/>
                </a:solidFill>
                <a:ea typeface="楷体_GB2312" pitchFamily="49" charset="-122"/>
              </a:rPr>
              <a:t>   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设函数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4099" name="Object 33"/>
          <p:cNvGraphicFramePr>
            <a:graphicFrameLocks noChangeAspect="1"/>
          </p:cNvGraphicFramePr>
          <p:nvPr/>
        </p:nvGraphicFramePr>
        <p:xfrm>
          <a:off x="2983230" y="822325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541020" imgH="264160" progId="Equation.3">
                  <p:embed/>
                </p:oleObj>
              </mc:Choice>
              <mc:Fallback>
                <p:oleObj name="" r:id="rId1" imgW="541020" imgH="26416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983230" y="822325"/>
                        <a:ext cx="736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34"/>
          <p:cNvSpPr txBox="1"/>
          <p:nvPr/>
        </p:nvSpPr>
        <p:spPr>
          <a:xfrm>
            <a:off x="3748405" y="747395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在点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101" name="Object 35"/>
          <p:cNvGraphicFramePr>
            <a:graphicFrameLocks noChangeAspect="1"/>
          </p:cNvGraphicFramePr>
          <p:nvPr/>
        </p:nvGraphicFramePr>
        <p:xfrm>
          <a:off x="4638675" y="781050"/>
          <a:ext cx="3460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3" imgW="212725" imgH="295910" progId="Equation.3">
                  <p:embed/>
                </p:oleObj>
              </mc:Choice>
              <mc:Fallback>
                <p:oleObj name="" r:id="rId3" imgW="212725" imgH="29591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638675" y="781050"/>
                        <a:ext cx="346075" cy="447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36"/>
          <p:cNvSpPr txBox="1"/>
          <p:nvPr/>
        </p:nvSpPr>
        <p:spPr>
          <a:xfrm>
            <a:off x="4984750" y="747395"/>
            <a:ext cx="40957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的某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去心邻域</a:t>
            </a:r>
            <a:r>
              <a:rPr lang="zh-CN" altLang="en-US" sz="2800" dirty="0">
                <a:ea typeface="楷体_GB2312" pitchFamily="49" charset="-122"/>
              </a:rPr>
              <a:t>内有定义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2086" name="Object 38"/>
          <p:cNvGraphicFramePr>
            <a:graphicFrameLocks noChangeAspect="1"/>
          </p:cNvGraphicFramePr>
          <p:nvPr/>
        </p:nvGraphicFramePr>
        <p:xfrm>
          <a:off x="770255" y="1458595"/>
          <a:ext cx="1143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5" imgW="888365" imgH="250825" progId="Equation.3">
                  <p:embed/>
                </p:oleObj>
              </mc:Choice>
              <mc:Fallback>
                <p:oleObj name="" r:id="rId5" imgW="888365" imgH="250825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70255" y="1458595"/>
                        <a:ext cx="11430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7" name="Object 39"/>
          <p:cNvGraphicFramePr>
            <a:graphicFrameLocks noChangeAspect="1"/>
          </p:cNvGraphicFramePr>
          <p:nvPr/>
        </p:nvGraphicFramePr>
        <p:xfrm>
          <a:off x="2012950" y="1458595"/>
          <a:ext cx="1130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7" imgW="875665" imgH="250825" progId="Equation.3">
                  <p:embed/>
                </p:oleObj>
              </mc:Choice>
              <mc:Fallback>
                <p:oleObj name="" r:id="rId7" imgW="875665" imgH="250825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12950" y="1458595"/>
                        <a:ext cx="11303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8" name="Text Box 40"/>
          <p:cNvSpPr txBox="1"/>
          <p:nvPr/>
        </p:nvSpPr>
        <p:spPr>
          <a:xfrm>
            <a:off x="3079750" y="1298258"/>
            <a:ext cx="114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089" name="Object 41"/>
          <p:cNvGraphicFramePr>
            <a:graphicFrameLocks noChangeAspect="1"/>
          </p:cNvGraphicFramePr>
          <p:nvPr/>
        </p:nvGraphicFramePr>
        <p:xfrm>
          <a:off x="3689350" y="1382395"/>
          <a:ext cx="22082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9" imgW="1790065" imgH="315595" progId="Equation.3">
                  <p:embed/>
                </p:oleObj>
              </mc:Choice>
              <mc:Fallback>
                <p:oleObj name="" r:id="rId9" imgW="1790065" imgH="315595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89350" y="1382395"/>
                        <a:ext cx="2208213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0" name="Text Box 42"/>
          <p:cNvSpPr txBox="1"/>
          <p:nvPr/>
        </p:nvSpPr>
        <p:spPr>
          <a:xfrm>
            <a:off x="5899150" y="1339533"/>
            <a:ext cx="1447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091" name="Object 43"/>
          <p:cNvGraphicFramePr>
            <a:graphicFrameLocks noChangeAspect="1"/>
          </p:cNvGraphicFramePr>
          <p:nvPr/>
        </p:nvGraphicFramePr>
        <p:xfrm>
          <a:off x="6889750" y="1382395"/>
          <a:ext cx="205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1" imgW="1661160" imgH="315595" progId="Equation.3">
                  <p:embed/>
                </p:oleObj>
              </mc:Choice>
              <mc:Fallback>
                <p:oleObj name="" r:id="rId11" imgW="1661160" imgH="315595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89750" y="1382395"/>
                        <a:ext cx="20574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2" name="Text Box 44"/>
          <p:cNvSpPr txBox="1"/>
          <p:nvPr/>
        </p:nvSpPr>
        <p:spPr>
          <a:xfrm>
            <a:off x="287338" y="1912620"/>
            <a:ext cx="324961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则称常数</a:t>
            </a:r>
            <a:r>
              <a:rPr lang="zh-CN" altLang="en-US" sz="2800" i="1" dirty="0"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为函数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093" name="Object 45"/>
          <p:cNvGraphicFramePr>
            <a:graphicFrameLocks noChangeAspect="1"/>
          </p:cNvGraphicFramePr>
          <p:nvPr/>
        </p:nvGraphicFramePr>
        <p:xfrm>
          <a:off x="3289300" y="1952308"/>
          <a:ext cx="857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3" imgW="212725" imgH="90170" progId="Equation.3">
                  <p:embed/>
                </p:oleObj>
              </mc:Choice>
              <mc:Fallback>
                <p:oleObj name="" r:id="rId13" imgW="212725" imgH="9017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289300" y="1952308"/>
                        <a:ext cx="85725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4" name="Text Box 46"/>
          <p:cNvSpPr txBox="1"/>
          <p:nvPr/>
        </p:nvSpPr>
        <p:spPr>
          <a:xfrm>
            <a:off x="3994150" y="1911033"/>
            <a:ext cx="914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095" name="Object 47"/>
          <p:cNvGraphicFramePr>
            <a:graphicFrameLocks noChangeAspect="1"/>
          </p:cNvGraphicFramePr>
          <p:nvPr/>
        </p:nvGraphicFramePr>
        <p:xfrm>
          <a:off x="4470400" y="1909445"/>
          <a:ext cx="1143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5" imgW="309245" imgH="116205" progId="Equation.3">
                  <p:embed/>
                </p:oleObj>
              </mc:Choice>
              <mc:Fallback>
                <p:oleObj name="" r:id="rId15" imgW="309245" imgH="116205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70400" y="1909445"/>
                        <a:ext cx="11430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6" name="Text Box 48"/>
          <p:cNvSpPr txBox="1"/>
          <p:nvPr/>
        </p:nvSpPr>
        <p:spPr>
          <a:xfrm>
            <a:off x="5537200" y="1911033"/>
            <a:ext cx="1981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时的极限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2097" name="Object 49"/>
          <p:cNvGraphicFramePr>
            <a:graphicFrameLocks noChangeAspect="1"/>
          </p:cNvGraphicFramePr>
          <p:nvPr/>
        </p:nvGraphicFramePr>
        <p:xfrm>
          <a:off x="1492250" y="2550795"/>
          <a:ext cx="204311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7" imgW="1648460" imgH="495935" progId="Equation.3">
                  <p:embed/>
                </p:oleObj>
              </mc:Choice>
              <mc:Fallback>
                <p:oleObj name="" r:id="rId17" imgW="1648460" imgH="495935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92250" y="2550795"/>
                        <a:ext cx="2043113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8" name="Text Box 50"/>
          <p:cNvSpPr txBox="1"/>
          <p:nvPr/>
        </p:nvSpPr>
        <p:spPr>
          <a:xfrm>
            <a:off x="3613150" y="2487295"/>
            <a:ext cx="990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099" name="Object 51"/>
          <p:cNvGraphicFramePr>
            <a:graphicFrameLocks noChangeAspect="1"/>
          </p:cNvGraphicFramePr>
          <p:nvPr/>
        </p:nvGraphicFramePr>
        <p:xfrm>
          <a:off x="4344670" y="2544445"/>
          <a:ext cx="31734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9" imgW="2601595" imgH="295910" progId="Equation.3">
                  <p:embed/>
                </p:oleObj>
              </mc:Choice>
              <mc:Fallback>
                <p:oleObj name="" r:id="rId19" imgW="2601595" imgH="29591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344670" y="2544445"/>
                        <a:ext cx="3173413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0" name="Text Box 52"/>
          <p:cNvSpPr txBox="1"/>
          <p:nvPr/>
        </p:nvSpPr>
        <p:spPr>
          <a:xfrm>
            <a:off x="287338" y="3233420"/>
            <a:ext cx="838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即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103" name="Object 55"/>
          <p:cNvGraphicFramePr>
            <a:graphicFrameLocks noChangeAspect="1"/>
          </p:cNvGraphicFramePr>
          <p:nvPr/>
        </p:nvGraphicFramePr>
        <p:xfrm>
          <a:off x="4222750" y="3287395"/>
          <a:ext cx="1143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1" imgW="888365" imgH="250825" progId="Equation.3">
                  <p:embed/>
                </p:oleObj>
              </mc:Choice>
              <mc:Fallback>
                <p:oleObj name="" r:id="rId21" imgW="888365" imgH="250825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222750" y="3287395"/>
                        <a:ext cx="11430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6" name="Object 58"/>
          <p:cNvGraphicFramePr>
            <a:graphicFrameLocks noChangeAspect="1"/>
          </p:cNvGraphicFramePr>
          <p:nvPr/>
        </p:nvGraphicFramePr>
        <p:xfrm>
          <a:off x="5454650" y="3287395"/>
          <a:ext cx="1130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23" imgW="875665" imgH="250825" progId="Equation.3">
                  <p:embed/>
                </p:oleObj>
              </mc:Choice>
              <mc:Fallback>
                <p:oleObj name="" r:id="rId23" imgW="875665" imgH="250825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454650" y="3287395"/>
                        <a:ext cx="11303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0" name="Text Box 62"/>
          <p:cNvSpPr txBox="1"/>
          <p:nvPr/>
        </p:nvSpPr>
        <p:spPr>
          <a:xfrm>
            <a:off x="6508750" y="3203258"/>
            <a:ext cx="762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112" name="Object 64"/>
          <p:cNvGraphicFramePr>
            <a:graphicFrameLocks noChangeAspect="1"/>
          </p:cNvGraphicFramePr>
          <p:nvPr/>
        </p:nvGraphicFramePr>
        <p:xfrm>
          <a:off x="6954838" y="2988945"/>
          <a:ext cx="1981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25" imgW="1597025" imgH="528320" progId="Equation.3">
                  <p:embed/>
                </p:oleObj>
              </mc:Choice>
              <mc:Fallback>
                <p:oleObj name="" r:id="rId25" imgW="1597025" imgH="52832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954838" y="2988945"/>
                        <a:ext cx="1981200" cy="711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0" name="Text Box 72"/>
          <p:cNvSpPr txBox="1"/>
          <p:nvPr/>
        </p:nvSpPr>
        <p:spPr>
          <a:xfrm>
            <a:off x="4222750" y="3695383"/>
            <a:ext cx="114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2153" name="Text Box 105"/>
          <p:cNvSpPr txBox="1"/>
          <p:nvPr/>
        </p:nvSpPr>
        <p:spPr>
          <a:xfrm>
            <a:off x="287338" y="1332865"/>
            <a:ext cx="685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2158" name="Text Box 110"/>
          <p:cNvSpPr txBox="1"/>
          <p:nvPr/>
        </p:nvSpPr>
        <p:spPr>
          <a:xfrm>
            <a:off x="7194550" y="1911033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记作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163" name="Object 115"/>
          <p:cNvGraphicFramePr>
            <a:graphicFrameLocks noChangeAspect="1"/>
          </p:cNvGraphicFramePr>
          <p:nvPr/>
        </p:nvGraphicFramePr>
        <p:xfrm>
          <a:off x="5289550" y="3757295"/>
          <a:ext cx="20812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7" imgW="1680845" imgH="315595" progId="Equation.3">
                  <p:embed/>
                </p:oleObj>
              </mc:Choice>
              <mc:Fallback>
                <p:oleObj name="" r:id="rId27" imgW="1680845" imgH="315595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289550" y="3757295"/>
                        <a:ext cx="2081213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" name="Object 147"/>
          <p:cNvGraphicFramePr>
            <a:graphicFrameLocks noChangeAspect="1"/>
          </p:cNvGraphicFramePr>
          <p:nvPr/>
        </p:nvGraphicFramePr>
        <p:xfrm>
          <a:off x="1174750" y="3236595"/>
          <a:ext cx="204311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29" imgW="1648460" imgH="495935" progId="Equation.3">
                  <p:embed/>
                </p:oleObj>
              </mc:Choice>
              <mc:Fallback>
                <p:oleObj name="" r:id="rId29" imgW="1648460" imgH="495935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174750" y="3236595"/>
                        <a:ext cx="2043113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" name="Line 148"/>
          <p:cNvSpPr/>
          <p:nvPr/>
        </p:nvSpPr>
        <p:spPr>
          <a:xfrm>
            <a:off x="3308350" y="3398520"/>
            <a:ext cx="8382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197" name="Line 149"/>
          <p:cNvSpPr/>
          <p:nvPr/>
        </p:nvSpPr>
        <p:spPr>
          <a:xfrm>
            <a:off x="3308350" y="3508058"/>
            <a:ext cx="8382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grpSp>
        <p:nvGrpSpPr>
          <p:cNvPr id="2267" name="Group 219"/>
          <p:cNvGrpSpPr/>
          <p:nvPr/>
        </p:nvGrpSpPr>
        <p:grpSpPr>
          <a:xfrm>
            <a:off x="669925" y="4790758"/>
            <a:ext cx="3078163" cy="1052512"/>
            <a:chOff x="402" y="2755"/>
            <a:chExt cx="1939" cy="663"/>
          </a:xfrm>
        </p:grpSpPr>
        <p:graphicFrame>
          <p:nvGraphicFramePr>
            <p:cNvPr id="4155" name="Object 220"/>
            <p:cNvGraphicFramePr>
              <a:graphicFrameLocks noChangeAspect="1"/>
            </p:cNvGraphicFramePr>
            <p:nvPr/>
          </p:nvGraphicFramePr>
          <p:xfrm>
            <a:off x="402" y="2755"/>
            <a:ext cx="496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31" imgW="592455" imgH="186690" progId="Equation.3">
                    <p:embed/>
                  </p:oleObj>
                </mc:Choice>
                <mc:Fallback>
                  <p:oleObj name="" r:id="rId31" imgW="592455" imgH="186690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3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02" y="2755"/>
                          <a:ext cx="496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56" name="Object 221"/>
            <p:cNvGraphicFramePr>
              <a:graphicFrameLocks noChangeAspect="1"/>
            </p:cNvGraphicFramePr>
            <p:nvPr/>
          </p:nvGraphicFramePr>
          <p:xfrm>
            <a:off x="416" y="3216"/>
            <a:ext cx="496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33" imgW="592455" imgH="186690" progId="Equation.3">
                    <p:embed/>
                  </p:oleObj>
                </mc:Choice>
                <mc:Fallback>
                  <p:oleObj name="" r:id="rId33" imgW="592455" imgH="186690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3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" y="3216"/>
                          <a:ext cx="496" cy="20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57" name="Line 222"/>
            <p:cNvSpPr/>
            <p:nvPr/>
          </p:nvSpPr>
          <p:spPr>
            <a:xfrm>
              <a:off x="953" y="2884"/>
              <a:ext cx="13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4158" name="Line 223"/>
            <p:cNvSpPr/>
            <p:nvPr/>
          </p:nvSpPr>
          <p:spPr>
            <a:xfrm>
              <a:off x="934" y="3338"/>
              <a:ext cx="138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</p:grpSp>
      <p:sp>
        <p:nvSpPr>
          <p:cNvPr id="2272" name="Rectangle 224"/>
          <p:cNvSpPr/>
          <p:nvPr/>
        </p:nvSpPr>
        <p:spPr>
          <a:xfrm>
            <a:off x="641350" y="3998595"/>
            <a:ext cx="1905000" cy="533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几何解释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2273" name="Rectangle 225"/>
          <p:cNvSpPr/>
          <p:nvPr/>
        </p:nvSpPr>
        <p:spPr>
          <a:xfrm>
            <a:off x="1912620" y="4995545"/>
            <a:ext cx="1395095" cy="715645"/>
          </a:xfrm>
          <a:prstGeom prst="rect">
            <a:avLst/>
          </a:prstGeom>
          <a:solidFill>
            <a:srgbClr val="FFFFFF">
              <a:alpha val="50195"/>
            </a:srgbClr>
          </a:solidFill>
          <a:ln w="9525" cap="flat" cmpd="sng">
            <a:solidFill>
              <a:srgbClr val="B3B4B5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274" name="Object 226"/>
          <p:cNvGraphicFramePr/>
          <p:nvPr/>
        </p:nvGraphicFramePr>
        <p:xfrm>
          <a:off x="1174433" y="6256338"/>
          <a:ext cx="261937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35" imgW="167640" imgH="186690" progId="Equation.3">
                  <p:embed/>
                </p:oleObj>
              </mc:Choice>
              <mc:Fallback>
                <p:oleObj name="" r:id="rId35" imgW="167640" imgH="18669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3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74433" y="6256338"/>
                        <a:ext cx="261937" cy="25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75" name="Group 227"/>
          <p:cNvGrpSpPr/>
          <p:nvPr/>
        </p:nvGrpSpPr>
        <p:grpSpPr>
          <a:xfrm>
            <a:off x="1203325" y="5220970"/>
            <a:ext cx="368300" cy="301625"/>
            <a:chOff x="738" y="3026"/>
            <a:chExt cx="232" cy="190"/>
          </a:xfrm>
        </p:grpSpPr>
        <p:sp>
          <p:nvSpPr>
            <p:cNvPr id="4153" name="Line 228"/>
            <p:cNvSpPr/>
            <p:nvPr/>
          </p:nvSpPr>
          <p:spPr>
            <a:xfrm flipH="1">
              <a:off x="912" y="3124"/>
              <a:ext cx="5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graphicFrame>
          <p:nvGraphicFramePr>
            <p:cNvPr id="4154" name="Object 229"/>
            <p:cNvGraphicFramePr>
              <a:graphicFrameLocks noChangeAspect="1"/>
            </p:cNvGraphicFramePr>
            <p:nvPr/>
          </p:nvGraphicFramePr>
          <p:xfrm>
            <a:off x="738" y="3026"/>
            <a:ext cx="174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2" name="" r:id="rId37" imgW="154305" imgH="180340" progId="Equation.3">
                    <p:embed/>
                  </p:oleObj>
                </mc:Choice>
                <mc:Fallback>
                  <p:oleObj name="" r:id="rId37" imgW="154305" imgH="180340" progId="Equation.3">
                    <p:embed/>
                    <p:pic>
                      <p:nvPicPr>
                        <p:cNvPr id="0" name="图片 3121"/>
                        <p:cNvPicPr/>
                        <p:nvPr/>
                      </p:nvPicPr>
                      <p:blipFill>
                        <a:blip r:embed="rId3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38" y="3026"/>
                          <a:ext cx="174" cy="1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78" name="Group 230"/>
          <p:cNvGrpSpPr/>
          <p:nvPr/>
        </p:nvGrpSpPr>
        <p:grpSpPr>
          <a:xfrm>
            <a:off x="1312545" y="4601845"/>
            <a:ext cx="2787650" cy="1981200"/>
            <a:chOff x="856" y="2592"/>
            <a:chExt cx="1756" cy="1248"/>
          </a:xfrm>
        </p:grpSpPr>
        <p:sp>
          <p:nvSpPr>
            <p:cNvPr id="4144" name="Line 231"/>
            <p:cNvSpPr/>
            <p:nvPr/>
          </p:nvSpPr>
          <p:spPr>
            <a:xfrm flipV="1">
              <a:off x="1704" y="3110"/>
              <a:ext cx="0" cy="52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4145" name="Line 232"/>
            <p:cNvSpPr/>
            <p:nvPr/>
          </p:nvSpPr>
          <p:spPr>
            <a:xfrm>
              <a:off x="856" y="3596"/>
              <a:ext cx="168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146" name="Line 233"/>
            <p:cNvSpPr/>
            <p:nvPr/>
          </p:nvSpPr>
          <p:spPr>
            <a:xfrm flipV="1">
              <a:off x="1002" y="2592"/>
              <a:ext cx="0" cy="120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graphicFrame>
          <p:nvGraphicFramePr>
            <p:cNvPr id="4147" name="Object 234"/>
            <p:cNvGraphicFramePr>
              <a:graphicFrameLocks noChangeAspect="1"/>
            </p:cNvGraphicFramePr>
            <p:nvPr/>
          </p:nvGraphicFramePr>
          <p:xfrm>
            <a:off x="2400" y="3696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" r:id="rId39" imgW="102870" imgH="116205" progId="Equation.3">
                    <p:embed/>
                  </p:oleObj>
                </mc:Choice>
                <mc:Fallback>
                  <p:oleObj name="" r:id="rId39" imgW="102870" imgH="116205" progId="Equation.3">
                    <p:embed/>
                    <p:pic>
                      <p:nvPicPr>
                        <p:cNvPr id="0" name="图片 3111"/>
                        <p:cNvPicPr/>
                        <p:nvPr/>
                      </p:nvPicPr>
                      <p:blipFill>
                        <a:blip r:embed="rId4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00" y="3696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48" name="Object 235"/>
            <p:cNvGraphicFramePr>
              <a:graphicFrameLocks noChangeAspect="1"/>
            </p:cNvGraphicFramePr>
            <p:nvPr/>
          </p:nvGraphicFramePr>
          <p:xfrm>
            <a:off x="1633" y="3568"/>
            <a:ext cx="20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name="" r:id="rId41" imgW="199390" imgH="283210" progId="Equation.3">
                    <p:embed/>
                  </p:oleObj>
                </mc:Choice>
                <mc:Fallback>
                  <p:oleObj name="" r:id="rId41" imgW="199390" imgH="283210" progId="Equation.3">
                    <p:embed/>
                    <p:pic>
                      <p:nvPicPr>
                        <p:cNvPr id="0" name="图片 3119"/>
                        <p:cNvPicPr/>
                        <p:nvPr/>
                      </p:nvPicPr>
                      <p:blipFill>
                        <a:blip r:embed="rId42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33" y="3568"/>
                          <a:ext cx="208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49" name="Object 236"/>
            <p:cNvGraphicFramePr>
              <a:graphicFrameLocks noChangeAspect="1"/>
            </p:cNvGraphicFramePr>
            <p:nvPr/>
          </p:nvGraphicFramePr>
          <p:xfrm>
            <a:off x="1004" y="2592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name="" r:id="rId43" imgW="122555" imgH="180340" progId="Equation.3">
                    <p:embed/>
                  </p:oleObj>
                </mc:Choice>
                <mc:Fallback>
                  <p:oleObj name="" r:id="rId43" imgW="122555" imgH="180340" progId="Equation.3">
                    <p:embed/>
                    <p:pic>
                      <p:nvPicPr>
                        <p:cNvPr id="0" name="图片 3122"/>
                        <p:cNvPicPr/>
                        <p:nvPr/>
                      </p:nvPicPr>
                      <p:blipFill>
                        <a:blip r:embed="rId4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04" y="2592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50" name="Freeform 237"/>
            <p:cNvSpPr/>
            <p:nvPr/>
          </p:nvSpPr>
          <p:spPr>
            <a:xfrm>
              <a:off x="1065" y="2772"/>
              <a:ext cx="1126" cy="751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13" y="42"/>
                </a:cxn>
                <a:cxn ang="0">
                  <a:pos x="32" y="35"/>
                </a:cxn>
                <a:cxn ang="0">
                  <a:pos x="54" y="29"/>
                </a:cxn>
                <a:cxn ang="0">
                  <a:pos x="77" y="20"/>
                </a:cxn>
                <a:cxn ang="0">
                  <a:pos x="96" y="0"/>
                </a:cxn>
              </a:cxnLst>
              <a:pathLst>
                <a:path w="1440" h="960">
                  <a:moveTo>
                    <a:pt x="0" y="960"/>
                  </a:moveTo>
                  <a:cubicBezTo>
                    <a:pt x="56" y="828"/>
                    <a:pt x="112" y="696"/>
                    <a:pt x="192" y="624"/>
                  </a:cubicBezTo>
                  <a:cubicBezTo>
                    <a:pt x="272" y="552"/>
                    <a:pt x="376" y="560"/>
                    <a:pt x="480" y="528"/>
                  </a:cubicBezTo>
                  <a:cubicBezTo>
                    <a:pt x="584" y="496"/>
                    <a:pt x="704" y="472"/>
                    <a:pt x="816" y="432"/>
                  </a:cubicBezTo>
                  <a:cubicBezTo>
                    <a:pt x="928" y="392"/>
                    <a:pt x="1048" y="360"/>
                    <a:pt x="1152" y="288"/>
                  </a:cubicBezTo>
                  <a:cubicBezTo>
                    <a:pt x="1256" y="216"/>
                    <a:pt x="1392" y="48"/>
                    <a:pt x="1440" y="0"/>
                  </a:cubicBezTo>
                </a:path>
              </a:pathLst>
            </a:custGeom>
            <a:noFill/>
            <a:ln w="19050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4151" name="Object 238"/>
            <p:cNvGraphicFramePr>
              <a:graphicFrameLocks noChangeAspect="1"/>
            </p:cNvGraphicFramePr>
            <p:nvPr/>
          </p:nvGraphicFramePr>
          <p:xfrm>
            <a:off x="1796" y="2592"/>
            <a:ext cx="81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name="" r:id="rId45" imgW="1017270" imgH="250825" progId="Equation.3">
                    <p:embed/>
                  </p:oleObj>
                </mc:Choice>
                <mc:Fallback>
                  <p:oleObj name="" r:id="rId45" imgW="1017270" imgH="250825" progId="Equation.3">
                    <p:embed/>
                    <p:pic>
                      <p:nvPicPr>
                        <p:cNvPr id="0" name="图片 3109"/>
                        <p:cNvPicPr/>
                        <p:nvPr/>
                      </p:nvPicPr>
                      <p:blipFill>
                        <a:blip r:embed="rId46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96" y="2592"/>
                          <a:ext cx="816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52" name="Oval 239"/>
            <p:cNvSpPr/>
            <p:nvPr/>
          </p:nvSpPr>
          <p:spPr>
            <a:xfrm>
              <a:off x="1683" y="3095"/>
              <a:ext cx="35" cy="35"/>
            </a:xfrm>
            <a:prstGeom prst="ellipse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  <p:grpSp>
        <p:nvGrpSpPr>
          <p:cNvPr id="2290" name="Group 242"/>
          <p:cNvGrpSpPr/>
          <p:nvPr/>
        </p:nvGrpSpPr>
        <p:grpSpPr>
          <a:xfrm>
            <a:off x="1911985" y="5716270"/>
            <a:ext cx="1396365" cy="457200"/>
            <a:chOff x="1440" y="3360"/>
            <a:chExt cx="528" cy="288"/>
          </a:xfrm>
        </p:grpSpPr>
        <p:sp>
          <p:nvSpPr>
            <p:cNvPr id="4142" name="Line 240"/>
            <p:cNvSpPr/>
            <p:nvPr/>
          </p:nvSpPr>
          <p:spPr>
            <a:xfrm>
              <a:off x="1440" y="3360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4143" name="Line 241"/>
            <p:cNvSpPr/>
            <p:nvPr/>
          </p:nvSpPr>
          <p:spPr>
            <a:xfrm>
              <a:off x="1968" y="3360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</p:grpSp>
      <p:sp>
        <p:nvSpPr>
          <p:cNvPr id="8218" name="Text Box 26"/>
          <p:cNvSpPr txBox="1"/>
          <p:nvPr/>
        </p:nvSpPr>
        <p:spPr>
          <a:xfrm>
            <a:off x="4527550" y="5000625"/>
            <a:ext cx="12255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说明：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8219" name="Object 27"/>
          <p:cNvGraphicFramePr>
            <a:graphicFrameLocks noChangeAspect="1"/>
          </p:cNvGraphicFramePr>
          <p:nvPr/>
        </p:nvGraphicFramePr>
        <p:xfrm>
          <a:off x="5417185" y="4995228"/>
          <a:ext cx="22209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" r:id="rId47" imgW="669925" imgH="206375" progId="Equation.3">
                  <p:embed/>
                </p:oleObj>
              </mc:Choice>
              <mc:Fallback>
                <p:oleObj name="" r:id="rId47" imgW="669925" imgH="206375" progId="Equation.3">
                  <p:embed/>
                  <p:pic>
                    <p:nvPicPr>
                      <p:cNvPr id="0" name="图片 3232"/>
                      <p:cNvPicPr/>
                      <p:nvPr/>
                    </p:nvPicPr>
                    <p:blipFill>
                      <a:blip r:embed="rId4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17185" y="4995228"/>
                        <a:ext cx="2220913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Line 28"/>
          <p:cNvSpPr/>
          <p:nvPr/>
        </p:nvSpPr>
        <p:spPr>
          <a:xfrm>
            <a:off x="7788275" y="5220653"/>
            <a:ext cx="8382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221" name="Line 29"/>
          <p:cNvSpPr/>
          <p:nvPr/>
        </p:nvSpPr>
        <p:spPr>
          <a:xfrm flipH="1">
            <a:off x="7788275" y="5336540"/>
            <a:ext cx="8382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8222" name="Object 30"/>
          <p:cNvGraphicFramePr>
            <a:graphicFrameLocks noChangeAspect="1"/>
          </p:cNvGraphicFramePr>
          <p:nvPr/>
        </p:nvGraphicFramePr>
        <p:xfrm>
          <a:off x="4470400" y="5757545"/>
          <a:ext cx="41560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" r:id="rId49" imgW="1332865" imgH="206375" progId="Equation.3">
                  <p:embed/>
                </p:oleObj>
              </mc:Choice>
              <mc:Fallback>
                <p:oleObj name="" r:id="rId49" imgW="1332865" imgH="206375" progId="Equation.3">
                  <p:embed/>
                  <p:pic>
                    <p:nvPicPr>
                      <p:cNvPr id="0" name="图片 3231"/>
                      <p:cNvPicPr/>
                      <p:nvPr/>
                    </p:nvPicPr>
                    <p:blipFill>
                      <a:blip r:embed="rId5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70400" y="5757545"/>
                        <a:ext cx="4156075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直接连接符 1"/>
          <p:cNvCxnSpPr/>
          <p:nvPr/>
        </p:nvCxnSpPr>
        <p:spPr>
          <a:xfrm>
            <a:off x="7522845" y="3736340"/>
            <a:ext cx="1329690" cy="25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>
            <a:off x="8204200" y="3745865"/>
            <a:ext cx="635" cy="51943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215" name="Object 23"/>
          <p:cNvGraphicFramePr>
            <a:graphicFrameLocks noChangeAspect="1"/>
          </p:cNvGraphicFramePr>
          <p:nvPr/>
        </p:nvGraphicFramePr>
        <p:xfrm>
          <a:off x="5230813" y="4265295"/>
          <a:ext cx="3705225" cy="64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" r:id="rId51" imgW="1562100" imgH="254000" progId="Equation.3">
                  <p:embed/>
                </p:oleObj>
              </mc:Choice>
              <mc:Fallback>
                <p:oleObj name="" r:id="rId51" imgW="1562100" imgH="254000" progId="Equation.3">
                  <p:embed/>
                  <p:pic>
                    <p:nvPicPr>
                      <p:cNvPr id="0" name="图片 3228"/>
                      <p:cNvPicPr/>
                      <p:nvPr/>
                    </p:nvPicPr>
                    <p:blipFill>
                      <a:blip r:embed="rId5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30813" y="4265295"/>
                        <a:ext cx="3705225" cy="640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66775" y="4201795"/>
            <a:ext cx="7410450" cy="1641475"/>
          </a:xfrm>
          <a:prstGeom prst="rect">
            <a:avLst/>
          </a:prstGeom>
          <a:solidFill>
            <a:srgbClr val="00009C"/>
          </a:solidFill>
          <a:ln w="28575" cmpd="thickThin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/>
              <a:t>        </a:t>
            </a:r>
            <a:r>
              <a:rPr lang="zh-CN" altLang="en-US"/>
              <a:t>不论事先给定多么小的正数，总是存在那么一个时刻，从那时刻</a:t>
            </a:r>
            <a:r>
              <a:rPr lang="zh-CN" altLang="en-US">
                <a:solidFill>
                  <a:schemeClr val="accent2"/>
                </a:solidFill>
              </a:rPr>
              <a:t>以后</a:t>
            </a:r>
            <a:r>
              <a:rPr lang="zh-CN" altLang="en-US"/>
              <a:t>，</a:t>
            </a:r>
            <a:r>
              <a:rPr lang="zh-CN" altLang="en-US">
                <a:solidFill>
                  <a:schemeClr val="tx1"/>
                </a:solidFill>
              </a:rPr>
              <a:t>函数</a:t>
            </a:r>
            <a:r>
              <a:rPr lang="zh-CN" altLang="en-US"/>
              <a:t>与某定值之间的距离始终小于事先给定的那个正数。</a:t>
            </a:r>
            <a:endParaRPr lang="zh-CN" altLang="en-US"/>
          </a:p>
        </p:txBody>
      </p:sp>
      <p:sp>
        <p:nvSpPr>
          <p:cNvPr id="3074" name="Rectangle 2"/>
          <p:cNvSpPr>
            <a:spLocks noGrp="1"/>
          </p:cNvSpPr>
          <p:nvPr/>
        </p:nvSpPr>
        <p:spPr>
          <a:xfrm>
            <a:off x="390525" y="166370"/>
            <a:ext cx="6858000" cy="6858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b="1" dirty="0">
                <a:ea typeface="楷体_GB2312" pitchFamily="49" charset="-122"/>
              </a:rPr>
              <a:t>二、自变量趋于有限值时函数的极限</a:t>
            </a:r>
            <a:endParaRPr lang="zh-CN" altLang="en-US" sz="3200" b="1" dirty="0"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27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" grpId="0"/>
      <p:bldP spid="2090" grpId="0"/>
      <p:bldP spid="2092" grpId="0"/>
      <p:bldP spid="2094" grpId="0"/>
      <p:bldP spid="2096" grpId="0"/>
      <p:bldP spid="2098" grpId="0"/>
      <p:bldP spid="2100" grpId="0"/>
      <p:bldP spid="2110" grpId="0"/>
      <p:bldP spid="2120" grpId="0"/>
      <p:bldP spid="2153" grpId="0"/>
      <p:bldP spid="2158" grpId="0"/>
      <p:bldP spid="2272" grpId="0" build="p"/>
      <p:bldP spid="2273" grpId="0" bldLvl="0" animBg="1"/>
      <p:bldP spid="8218" grpId="0"/>
      <p:bldP spid="22" grpId="0" bldLvl="0" animBg="1"/>
      <p:bldP spid="22" grpId="1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609600" y="609600"/>
            <a:ext cx="28194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en-US" altLang="zh-CN" sz="2800" b="1" dirty="0">
                <a:ea typeface="楷体_GB2312" pitchFamily="49" charset="-122"/>
              </a:rPr>
              <a:t>2.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证明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2286000" y="431800"/>
          <a:ext cx="19685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" imgW="1584325" imgH="715010" progId="Equation.3">
                  <p:embed/>
                </p:oleObj>
              </mc:Choice>
              <mc:Fallback>
                <p:oleObj name="" r:id="rId1" imgW="1584325" imgH="71501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86000" y="431800"/>
                        <a:ext cx="1968500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Text Box 5"/>
          <p:cNvSpPr txBox="1"/>
          <p:nvPr/>
        </p:nvSpPr>
        <p:spPr>
          <a:xfrm>
            <a:off x="609600" y="1824038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4342" name="Object 6"/>
          <p:cNvGraphicFramePr>
            <a:graphicFrameLocks noChangeAspect="1"/>
          </p:cNvGraphicFramePr>
          <p:nvPr/>
        </p:nvGraphicFramePr>
        <p:xfrm>
          <a:off x="1333500" y="1892300"/>
          <a:ext cx="1536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" imgW="1217295" imgH="315595" progId="Equation.3">
                  <p:embed/>
                </p:oleObj>
              </mc:Choice>
              <mc:Fallback>
                <p:oleObj name="" r:id="rId3" imgW="1217295" imgH="315595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333500" y="1892300"/>
                        <a:ext cx="15367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2978150" y="1587500"/>
          <a:ext cx="1905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5" imgW="1532890" imgH="830580" progId="Equation.3">
                  <p:embed/>
                </p:oleObj>
              </mc:Choice>
              <mc:Fallback>
                <p:oleObj name="" r:id="rId5" imgW="1532890" imgH="83058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978150" y="1587500"/>
                        <a:ext cx="1905000" cy="1079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8"/>
          <p:cNvGraphicFramePr>
            <a:graphicFrameLocks noChangeAspect="1"/>
          </p:cNvGraphicFramePr>
          <p:nvPr/>
        </p:nvGraphicFramePr>
        <p:xfrm>
          <a:off x="5029200" y="1905000"/>
          <a:ext cx="1689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7" imgW="1345565" imgH="315595" progId="Equation.3">
                  <p:embed/>
                </p:oleObj>
              </mc:Choice>
              <mc:Fallback>
                <p:oleObj name="" r:id="rId7" imgW="1345565" imgH="315595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029200" y="1905000"/>
                        <a:ext cx="16891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Text Box 9"/>
          <p:cNvSpPr txBox="1"/>
          <p:nvPr/>
        </p:nvSpPr>
        <p:spPr>
          <a:xfrm>
            <a:off x="609600" y="283368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故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46" name="Object 10"/>
          <p:cNvGraphicFramePr>
            <a:graphicFrameLocks noChangeAspect="1"/>
          </p:cNvGraphicFramePr>
          <p:nvPr/>
        </p:nvGraphicFramePr>
        <p:xfrm>
          <a:off x="1119188" y="2971800"/>
          <a:ext cx="1193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9" imgW="927100" imgH="250825" progId="Equation.3">
                  <p:embed/>
                </p:oleObj>
              </mc:Choice>
              <mc:Fallback>
                <p:oleObj name="" r:id="rId9" imgW="927100" imgH="250825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19188" y="2971800"/>
                        <a:ext cx="11938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Text Box 11"/>
          <p:cNvSpPr txBox="1"/>
          <p:nvPr/>
        </p:nvSpPr>
        <p:spPr>
          <a:xfrm>
            <a:off x="2286000" y="2833688"/>
            <a:ext cx="914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48" name="Object 12"/>
          <p:cNvGraphicFramePr>
            <a:graphicFrameLocks noChangeAspect="1"/>
          </p:cNvGraphicFramePr>
          <p:nvPr/>
        </p:nvGraphicFramePr>
        <p:xfrm>
          <a:off x="2819400" y="2959100"/>
          <a:ext cx="939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11" imgW="721360" imgH="250825" progId="Equation.3">
                  <p:embed/>
                </p:oleObj>
              </mc:Choice>
              <mc:Fallback>
                <p:oleObj name="" r:id="rId11" imgW="721360" imgH="250825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19400" y="2959100"/>
                        <a:ext cx="9398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9" name="Text Box 13"/>
          <p:cNvSpPr txBox="1"/>
          <p:nvPr/>
        </p:nvSpPr>
        <p:spPr>
          <a:xfrm>
            <a:off x="3733800" y="283368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50" name="Object 14"/>
          <p:cNvGraphicFramePr>
            <a:graphicFrameLocks noChangeAspect="1"/>
          </p:cNvGraphicFramePr>
          <p:nvPr/>
        </p:nvGraphicFramePr>
        <p:xfrm>
          <a:off x="4191000" y="2895600"/>
          <a:ext cx="2019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13" imgW="1629410" imgH="315595" progId="Equation.3">
                  <p:embed/>
                </p:oleObj>
              </mc:Choice>
              <mc:Fallback>
                <p:oleObj name="" r:id="rId13" imgW="1629410" imgH="315595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191000" y="2895600"/>
                        <a:ext cx="20193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Text Box 15"/>
          <p:cNvSpPr txBox="1"/>
          <p:nvPr/>
        </p:nvSpPr>
        <p:spPr>
          <a:xfrm>
            <a:off x="6172200" y="2857500"/>
            <a:ext cx="1752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必有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52" name="Object 16"/>
          <p:cNvGraphicFramePr>
            <a:graphicFrameLocks noChangeAspect="1"/>
          </p:cNvGraphicFramePr>
          <p:nvPr/>
        </p:nvGraphicFramePr>
        <p:xfrm>
          <a:off x="2400300" y="3462020"/>
          <a:ext cx="21717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15" imgW="1757680" imgH="830580" progId="Equation.3">
                  <p:embed/>
                </p:oleObj>
              </mc:Choice>
              <mc:Fallback>
                <p:oleObj name="" r:id="rId15" imgW="1757680" imgH="83058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00300" y="3462020"/>
                        <a:ext cx="2171700" cy="1079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3" name="Text Box 17"/>
          <p:cNvSpPr txBox="1"/>
          <p:nvPr/>
        </p:nvSpPr>
        <p:spPr>
          <a:xfrm>
            <a:off x="654050" y="4838383"/>
            <a:ext cx="1600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因此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54" name="Object 18"/>
          <p:cNvGraphicFramePr>
            <a:graphicFrameLocks noChangeAspect="1"/>
          </p:cNvGraphicFramePr>
          <p:nvPr/>
        </p:nvGraphicFramePr>
        <p:xfrm>
          <a:off x="2400300" y="4541520"/>
          <a:ext cx="19685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7" imgW="1584325" imgH="715010" progId="Equation.3">
                  <p:embed/>
                </p:oleObj>
              </mc:Choice>
              <mc:Fallback>
                <p:oleObj name="" r:id="rId17" imgW="1584325" imgH="715010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00300" y="4541520"/>
                        <a:ext cx="1968500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5" name="Object 19"/>
          <p:cNvGraphicFramePr>
            <a:graphicFrameLocks noChangeAspect="1"/>
          </p:cNvGraphicFramePr>
          <p:nvPr/>
        </p:nvGraphicFramePr>
        <p:xfrm>
          <a:off x="6832600" y="1905000"/>
          <a:ext cx="1168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19" imgW="908050" imgH="315595" progId="Equation.3">
                  <p:embed/>
                </p:oleObj>
              </mc:Choice>
              <mc:Fallback>
                <p:oleObj name="" r:id="rId19" imgW="908050" imgH="315595" progId="Equation.3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832600" y="1905000"/>
                        <a:ext cx="11684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54050" y="5648960"/>
            <a:ext cx="6388735" cy="521970"/>
          </a:xfrm>
          <a:prstGeom prst="rect">
            <a:avLst/>
          </a:prstGeom>
          <a:noFill/>
          <a:ln w="28575" cmpd="thickThin">
            <a:noFill/>
            <a:prstDash val="sysDash"/>
          </a:ln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2"/>
                </a:solidFill>
              </a:rPr>
              <a:t>注意：</a:t>
            </a:r>
            <a:r>
              <a:rPr lang="zh-CN" altLang="en-US"/>
              <a:t>极限值是否存在与函数值无关！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/>
      <p:bldP spid="14345" grpId="0"/>
      <p:bldP spid="14347" grpId="0"/>
      <p:bldP spid="14349" grpId="0"/>
      <p:bldP spid="14351" grpId="0"/>
      <p:bldP spid="14353" grpId="0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609600" y="382588"/>
            <a:ext cx="2362200" cy="6858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en-US" altLang="zh-CN" sz="2800" b="1" dirty="0">
                <a:ea typeface="楷体_GB2312" pitchFamily="49" charset="-122"/>
              </a:rPr>
              <a:t>3.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给定函数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423988" y="990600"/>
          <a:ext cx="3300412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" r:id="rId1" imgW="2717165" imgH="1120775" progId="Equation.3">
                  <p:embed/>
                </p:oleObj>
              </mc:Choice>
              <mc:Fallback>
                <p:oleObj name="" r:id="rId1" imgW="2717165" imgH="1120775" progId="Equation.3">
                  <p:embed/>
                  <p:pic>
                    <p:nvPicPr>
                      <p:cNvPr id="0" name="图片 322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23988" y="990600"/>
                        <a:ext cx="3300412" cy="142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 Box 4"/>
          <p:cNvSpPr txBox="1"/>
          <p:nvPr/>
        </p:nvSpPr>
        <p:spPr>
          <a:xfrm>
            <a:off x="152400" y="2528888"/>
            <a:ext cx="1295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讨论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990600" y="2552700"/>
          <a:ext cx="10477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" r:id="rId3" imgW="276860" imgH="77470" progId="Equation.3">
                  <p:embed/>
                </p:oleObj>
              </mc:Choice>
              <mc:Fallback>
                <p:oleObj name="" r:id="rId3" imgW="276860" imgH="77470" progId="Equation.3">
                  <p:embed/>
                  <p:pic>
                    <p:nvPicPr>
                      <p:cNvPr id="0" name="图片 323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90600" y="2552700"/>
                        <a:ext cx="1047750" cy="4429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Text Box 6"/>
          <p:cNvSpPr txBox="1"/>
          <p:nvPr/>
        </p:nvSpPr>
        <p:spPr>
          <a:xfrm>
            <a:off x="1981200" y="2505075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9223" name="Object 7"/>
          <p:cNvGraphicFramePr>
            <a:graphicFrameLocks noChangeAspect="1"/>
          </p:cNvGraphicFramePr>
          <p:nvPr/>
        </p:nvGraphicFramePr>
        <p:xfrm>
          <a:off x="2438400" y="2552700"/>
          <a:ext cx="857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0" name="" r:id="rId5" imgW="212725" imgH="90170" progId="Equation.3">
                  <p:embed/>
                </p:oleObj>
              </mc:Choice>
              <mc:Fallback>
                <p:oleObj name="" r:id="rId5" imgW="212725" imgH="90170" progId="Equation.3">
                  <p:embed/>
                  <p:pic>
                    <p:nvPicPr>
                      <p:cNvPr id="0" name="图片 323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38400" y="2552700"/>
                        <a:ext cx="85725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Text Box 8"/>
          <p:cNvSpPr txBox="1"/>
          <p:nvPr/>
        </p:nvSpPr>
        <p:spPr>
          <a:xfrm>
            <a:off x="3276600" y="2519363"/>
            <a:ext cx="3429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的极限是否存在 </a:t>
            </a:r>
            <a:r>
              <a:rPr lang="en-US" altLang="zh-CN" sz="2800" dirty="0">
                <a:ea typeface="楷体_GB2312" pitchFamily="49" charset="-122"/>
              </a:rPr>
              <a:t>. </a:t>
            </a:r>
            <a:endParaRPr lang="en-US" altLang="zh-CN" sz="24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9242" name="Text Box 26"/>
          <p:cNvSpPr txBox="1"/>
          <p:nvPr/>
        </p:nvSpPr>
        <p:spPr>
          <a:xfrm>
            <a:off x="609600" y="3200400"/>
            <a:ext cx="32340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解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 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根据充要条件</a:t>
            </a:r>
            <a:r>
              <a:rPr lang="en-US" altLang="zh-CN" sz="2800" dirty="0">
                <a:ea typeface="楷体_GB2312" pitchFamily="49" charset="-122"/>
              </a:rPr>
              <a:t> 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9243" name="Text Box 27"/>
          <p:cNvSpPr txBox="1"/>
          <p:nvPr/>
        </p:nvSpPr>
        <p:spPr>
          <a:xfrm>
            <a:off x="3843655" y="3202940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因为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9244" name="Object 28"/>
          <p:cNvGraphicFramePr>
            <a:graphicFrameLocks noChangeAspect="1"/>
          </p:cNvGraphicFramePr>
          <p:nvPr/>
        </p:nvGraphicFramePr>
        <p:xfrm>
          <a:off x="1455738" y="3875088"/>
          <a:ext cx="16494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" r:id="rId7" imgW="476250" imgH="206375" progId="Equation.3">
                  <p:embed/>
                </p:oleObj>
              </mc:Choice>
              <mc:Fallback>
                <p:oleObj name="" r:id="rId7" imgW="476250" imgH="206375" progId="Equation.3">
                  <p:embed/>
                  <p:pic>
                    <p:nvPicPr>
                      <p:cNvPr id="0" name="图片 325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55738" y="3875088"/>
                        <a:ext cx="1649412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5" name="Object 29"/>
          <p:cNvGraphicFramePr>
            <a:graphicFrameLocks noChangeAspect="1"/>
          </p:cNvGraphicFramePr>
          <p:nvPr/>
        </p:nvGraphicFramePr>
        <p:xfrm>
          <a:off x="3119438" y="3886200"/>
          <a:ext cx="20621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" r:id="rId9" imgW="624840" imgH="180340" progId="Equation.3">
                  <p:embed/>
                </p:oleObj>
              </mc:Choice>
              <mc:Fallback>
                <p:oleObj name="" r:id="rId9" imgW="624840" imgH="180340" progId="Equation.3">
                  <p:embed/>
                  <p:pic>
                    <p:nvPicPr>
                      <p:cNvPr id="0" name="图片 3240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19438" y="3886200"/>
                        <a:ext cx="2062162" cy="76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6" name="Object 30"/>
          <p:cNvGraphicFramePr>
            <a:graphicFrameLocks noChangeAspect="1"/>
          </p:cNvGraphicFramePr>
          <p:nvPr/>
        </p:nvGraphicFramePr>
        <p:xfrm>
          <a:off x="5151438" y="3924300"/>
          <a:ext cx="79216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" name="" r:id="rId11" imgW="186690" imgH="57785" progId="Equation.3">
                  <p:embed/>
                </p:oleObj>
              </mc:Choice>
              <mc:Fallback>
                <p:oleObj name="" r:id="rId11" imgW="186690" imgH="57785" progId="Equation.3">
                  <p:embed/>
                  <p:pic>
                    <p:nvPicPr>
                      <p:cNvPr id="0" name="图片 3247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51438" y="3924300"/>
                        <a:ext cx="792162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7" name="Object 31"/>
          <p:cNvGraphicFramePr>
            <a:graphicFrameLocks noChangeAspect="1"/>
          </p:cNvGraphicFramePr>
          <p:nvPr/>
        </p:nvGraphicFramePr>
        <p:xfrm>
          <a:off x="1455738" y="4792663"/>
          <a:ext cx="16494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" r:id="rId13" imgW="476250" imgH="206375" progId="Equation.3">
                  <p:embed/>
                </p:oleObj>
              </mc:Choice>
              <mc:Fallback>
                <p:oleObj name="" r:id="rId13" imgW="476250" imgH="206375" progId="Equation.3">
                  <p:embed/>
                  <p:pic>
                    <p:nvPicPr>
                      <p:cNvPr id="0" name="图片 3253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55738" y="4792663"/>
                        <a:ext cx="1649412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8" name="Object 32"/>
          <p:cNvGraphicFramePr>
            <a:graphicFrameLocks noChangeAspect="1"/>
          </p:cNvGraphicFramePr>
          <p:nvPr/>
        </p:nvGraphicFramePr>
        <p:xfrm>
          <a:off x="3048000" y="4789488"/>
          <a:ext cx="20939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" r:id="rId15" imgW="631190" imgH="206375" progId="Equation.3">
                  <p:embed/>
                </p:oleObj>
              </mc:Choice>
              <mc:Fallback>
                <p:oleObj name="" r:id="rId15" imgW="631190" imgH="206375" progId="Equation.3">
                  <p:embed/>
                  <p:pic>
                    <p:nvPicPr>
                      <p:cNvPr id="0" name="图片 3246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48000" y="4789488"/>
                        <a:ext cx="2093913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9" name="Object 33"/>
          <p:cNvGraphicFramePr>
            <a:graphicFrameLocks noChangeAspect="1"/>
          </p:cNvGraphicFramePr>
          <p:nvPr/>
        </p:nvGraphicFramePr>
        <p:xfrm>
          <a:off x="5105400" y="4800600"/>
          <a:ext cx="5381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" r:id="rId17" imgW="102870" imgH="57785" progId="Equation.3">
                  <p:embed/>
                </p:oleObj>
              </mc:Choice>
              <mc:Fallback>
                <p:oleObj name="" r:id="rId17" imgW="102870" imgH="57785" progId="Equation.3">
                  <p:embed/>
                  <p:pic>
                    <p:nvPicPr>
                      <p:cNvPr id="0" name="图片 3250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05400" y="4800600"/>
                        <a:ext cx="538163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0" name="Text Box 34"/>
          <p:cNvSpPr txBox="1"/>
          <p:nvPr/>
        </p:nvSpPr>
        <p:spPr>
          <a:xfrm>
            <a:off x="407988" y="5688013"/>
            <a:ext cx="1192212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显然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9251" name="Object 35"/>
          <p:cNvGraphicFramePr>
            <a:graphicFrameLocks noChangeAspect="1"/>
          </p:cNvGraphicFramePr>
          <p:nvPr/>
        </p:nvGraphicFramePr>
        <p:xfrm>
          <a:off x="1195070" y="5572125"/>
          <a:ext cx="2446471" cy="6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" r:id="rId19" imgW="779145" imgH="141605" progId="Equation.3">
                  <p:embed/>
                </p:oleObj>
              </mc:Choice>
              <mc:Fallback>
                <p:oleObj name="" r:id="rId19" imgW="779145" imgH="141605" progId="Equation.3">
                  <p:embed/>
                  <p:pic>
                    <p:nvPicPr>
                      <p:cNvPr id="0" name="图片 3243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95070" y="5572125"/>
                        <a:ext cx="2446471" cy="61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2" name="Text Box 36"/>
          <p:cNvSpPr txBox="1"/>
          <p:nvPr/>
        </p:nvSpPr>
        <p:spPr>
          <a:xfrm>
            <a:off x="3733800" y="5688013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所以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9253" name="Object 37"/>
          <p:cNvGraphicFramePr>
            <a:graphicFrameLocks noChangeAspect="1"/>
          </p:cNvGraphicFramePr>
          <p:nvPr/>
        </p:nvGraphicFramePr>
        <p:xfrm>
          <a:off x="4628515" y="5618480"/>
          <a:ext cx="1431692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" r:id="rId21" imgW="431165" imgH="206375" progId="Equation.3">
                  <p:embed/>
                </p:oleObj>
              </mc:Choice>
              <mc:Fallback>
                <p:oleObj name="" r:id="rId21" imgW="431165" imgH="206375" progId="Equation.3">
                  <p:embed/>
                  <p:pic>
                    <p:nvPicPr>
                      <p:cNvPr id="0" name="图片 3254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28515" y="5618480"/>
                        <a:ext cx="1431692" cy="792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4" name="Text Box 38"/>
          <p:cNvSpPr txBox="1"/>
          <p:nvPr/>
        </p:nvSpPr>
        <p:spPr>
          <a:xfrm>
            <a:off x="6120765" y="5630228"/>
            <a:ext cx="1524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不存在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grpSp>
        <p:nvGrpSpPr>
          <p:cNvPr id="9283" name="Group 67"/>
          <p:cNvGrpSpPr/>
          <p:nvPr/>
        </p:nvGrpSpPr>
        <p:grpSpPr>
          <a:xfrm>
            <a:off x="6240463" y="490538"/>
            <a:ext cx="1747837" cy="2016125"/>
            <a:chOff x="3931" y="309"/>
            <a:chExt cx="1101" cy="1270"/>
          </a:xfrm>
        </p:grpSpPr>
        <p:sp>
          <p:nvSpPr>
            <p:cNvPr id="13346" name="Line 68"/>
            <p:cNvSpPr/>
            <p:nvPr/>
          </p:nvSpPr>
          <p:spPr>
            <a:xfrm>
              <a:off x="3931" y="1004"/>
              <a:ext cx="1061" cy="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3347" name="Line 69"/>
            <p:cNvSpPr/>
            <p:nvPr/>
          </p:nvSpPr>
          <p:spPr>
            <a:xfrm flipV="1">
              <a:off x="4356" y="309"/>
              <a:ext cx="0" cy="12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graphicFrame>
          <p:nvGraphicFramePr>
            <p:cNvPr id="13348" name="Object 70"/>
            <p:cNvGraphicFramePr>
              <a:graphicFrameLocks noChangeAspect="1"/>
            </p:cNvGraphicFramePr>
            <p:nvPr/>
          </p:nvGraphicFramePr>
          <p:xfrm>
            <a:off x="4896" y="1055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2" name="" r:id="rId23" imgW="102870" imgH="116205" progId="Equation.3">
                    <p:embed/>
                  </p:oleObj>
                </mc:Choice>
                <mc:Fallback>
                  <p:oleObj name="" r:id="rId23" imgW="102870" imgH="116205" progId="Equation.3">
                    <p:embed/>
                    <p:pic>
                      <p:nvPicPr>
                        <p:cNvPr id="0" name="图片 3241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96" y="1055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49" name="Object 71"/>
            <p:cNvGraphicFramePr>
              <a:graphicFrameLocks noChangeAspect="1"/>
            </p:cNvGraphicFramePr>
            <p:nvPr/>
          </p:nvGraphicFramePr>
          <p:xfrm>
            <a:off x="4179" y="335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9" name="" r:id="rId25" imgW="122555" imgH="180340" progId="Equation.3">
                    <p:embed/>
                  </p:oleObj>
                </mc:Choice>
                <mc:Fallback>
                  <p:oleObj name="" r:id="rId25" imgW="122555" imgH="180340" progId="Equation.3">
                    <p:embed/>
                    <p:pic>
                      <p:nvPicPr>
                        <p:cNvPr id="0" name="图片 3248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79" y="335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50" name="Object 72"/>
            <p:cNvGraphicFramePr>
              <a:graphicFrameLocks noChangeAspect="1"/>
            </p:cNvGraphicFramePr>
            <p:nvPr/>
          </p:nvGraphicFramePr>
          <p:xfrm>
            <a:off x="4150" y="1026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3" name="" r:id="rId27" imgW="167640" imgH="186690" progId="Equation.3">
                    <p:embed/>
                  </p:oleObj>
                </mc:Choice>
                <mc:Fallback>
                  <p:oleObj name="" r:id="rId27" imgW="167640" imgH="186690" progId="Equation.3">
                    <p:embed/>
                    <p:pic>
                      <p:nvPicPr>
                        <p:cNvPr id="0" name="图片 3242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50" y="1026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89" name="Oval 73"/>
          <p:cNvSpPr/>
          <p:nvPr/>
        </p:nvSpPr>
        <p:spPr>
          <a:xfrm>
            <a:off x="6883400" y="1568450"/>
            <a:ext cx="55563" cy="55563"/>
          </a:xfrm>
          <a:prstGeom prst="ellipse">
            <a:avLst/>
          </a:prstGeom>
          <a:solidFill>
            <a:schemeClr val="hlink"/>
          </a:solidFill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9290" name="Object 74"/>
          <p:cNvGraphicFramePr>
            <a:graphicFrameLocks noChangeAspect="1"/>
          </p:cNvGraphicFramePr>
          <p:nvPr/>
        </p:nvGraphicFramePr>
        <p:xfrm>
          <a:off x="7010400" y="1676400"/>
          <a:ext cx="406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" r:id="rId29" imgW="264160" imgH="180340" progId="Equation.3">
                  <p:embed/>
                </p:oleObj>
              </mc:Choice>
              <mc:Fallback>
                <p:oleObj name="" r:id="rId29" imgW="264160" imgH="180340" progId="Equation.3">
                  <p:embed/>
                  <p:pic>
                    <p:nvPicPr>
                      <p:cNvPr id="0" name="图片 3251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10400" y="1676400"/>
                        <a:ext cx="4064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91" name="Object 75"/>
          <p:cNvGraphicFramePr>
            <a:graphicFrameLocks noChangeAspect="1"/>
          </p:cNvGraphicFramePr>
          <p:nvPr/>
        </p:nvGraphicFramePr>
        <p:xfrm>
          <a:off x="5245100" y="1966913"/>
          <a:ext cx="1231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" r:id="rId31" imgW="959485" imgH="250825" progId="Equation.3">
                  <p:embed/>
                </p:oleObj>
              </mc:Choice>
              <mc:Fallback>
                <p:oleObj name="" r:id="rId31" imgW="959485" imgH="250825" progId="Equation.3">
                  <p:embed/>
                  <p:pic>
                    <p:nvPicPr>
                      <p:cNvPr id="0" name="图片 3249"/>
                      <p:cNvPicPr/>
                      <p:nvPr/>
                    </p:nvPicPr>
                    <p:blipFill>
                      <a:blip r:embed="rId3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45100" y="1966913"/>
                        <a:ext cx="12319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92" name="Object 76"/>
          <p:cNvGraphicFramePr>
            <a:graphicFrameLocks noChangeAspect="1"/>
          </p:cNvGraphicFramePr>
          <p:nvPr/>
        </p:nvGraphicFramePr>
        <p:xfrm>
          <a:off x="6716713" y="1141413"/>
          <a:ext cx="1397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" r:id="rId33" imgW="38735" imgH="180340" progId="Equation.3">
                  <p:embed/>
                </p:oleObj>
              </mc:Choice>
              <mc:Fallback>
                <p:oleObj name="" r:id="rId33" imgW="38735" imgH="180340" progId="Equation.3">
                  <p:embed/>
                  <p:pic>
                    <p:nvPicPr>
                      <p:cNvPr id="0" name="图片 3245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716713" y="1141413"/>
                        <a:ext cx="1397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93" name="Object 77"/>
          <p:cNvGraphicFramePr>
            <a:graphicFrameLocks noChangeAspect="1"/>
          </p:cNvGraphicFramePr>
          <p:nvPr/>
        </p:nvGraphicFramePr>
        <p:xfrm>
          <a:off x="7378700" y="760413"/>
          <a:ext cx="1231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" r:id="rId35" imgW="959485" imgH="250825" progId="Equation.3">
                  <p:embed/>
                </p:oleObj>
              </mc:Choice>
              <mc:Fallback>
                <p:oleObj name="" r:id="rId35" imgW="959485" imgH="250825" progId="Equation.3">
                  <p:embed/>
                  <p:pic>
                    <p:nvPicPr>
                      <p:cNvPr id="0" name="图片 3244"/>
                      <p:cNvPicPr/>
                      <p:nvPr/>
                    </p:nvPicPr>
                    <p:blipFill>
                      <a:blip r:embed="rId36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378700" y="760413"/>
                        <a:ext cx="12319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94" name="Group 78"/>
          <p:cNvGrpSpPr/>
          <p:nvPr/>
        </p:nvGrpSpPr>
        <p:grpSpPr>
          <a:xfrm>
            <a:off x="6883400" y="750888"/>
            <a:ext cx="620713" cy="596900"/>
            <a:chOff x="4336" y="522"/>
            <a:chExt cx="391" cy="376"/>
          </a:xfrm>
        </p:grpSpPr>
        <p:sp>
          <p:nvSpPr>
            <p:cNvPr id="13344" name="Line 79"/>
            <p:cNvSpPr/>
            <p:nvPr/>
          </p:nvSpPr>
          <p:spPr>
            <a:xfrm flipV="1">
              <a:off x="4360" y="522"/>
              <a:ext cx="367" cy="367"/>
            </a:xfrm>
            <a:prstGeom prst="line">
              <a:avLst/>
            </a:prstGeom>
            <a:ln w="1905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45" name="Oval 80"/>
            <p:cNvSpPr/>
            <p:nvPr/>
          </p:nvSpPr>
          <p:spPr>
            <a:xfrm>
              <a:off x="4336" y="863"/>
              <a:ext cx="34" cy="35"/>
            </a:xfrm>
            <a:prstGeom prst="ellipse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  <p:grpSp>
        <p:nvGrpSpPr>
          <p:cNvPr id="9297" name="Group 81"/>
          <p:cNvGrpSpPr/>
          <p:nvPr/>
        </p:nvGrpSpPr>
        <p:grpSpPr>
          <a:xfrm>
            <a:off x="6338888" y="1827213"/>
            <a:ext cx="600075" cy="609600"/>
            <a:chOff x="3993" y="1200"/>
            <a:chExt cx="378" cy="384"/>
          </a:xfrm>
        </p:grpSpPr>
        <p:sp>
          <p:nvSpPr>
            <p:cNvPr id="13342" name="Line 82"/>
            <p:cNvSpPr/>
            <p:nvPr/>
          </p:nvSpPr>
          <p:spPr>
            <a:xfrm flipV="1">
              <a:off x="3993" y="1217"/>
              <a:ext cx="367" cy="367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3343" name="Oval 83"/>
            <p:cNvSpPr/>
            <p:nvPr/>
          </p:nvSpPr>
          <p:spPr>
            <a:xfrm>
              <a:off x="4336" y="1200"/>
              <a:ext cx="35" cy="34"/>
            </a:xfrm>
            <a:prstGeom prst="ellipse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40780" y="4071620"/>
            <a:ext cx="2513965" cy="1210945"/>
          </a:xfrm>
          <a:prstGeom prst="rect">
            <a:avLst/>
          </a:prstGeom>
          <a:noFill/>
          <a:ln w="28575" cmpd="thickThin">
            <a:solidFill>
              <a:schemeClr val="accent2"/>
            </a:solidFill>
            <a:prstDash val="sysDash"/>
          </a:ln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>
                <a:solidFill>
                  <a:schemeClr val="tx2"/>
                </a:solidFill>
              </a:rPr>
              <a:t>练一练：</a:t>
            </a:r>
            <a:endParaRPr lang="zh-CN" altLang="en-US"/>
          </a:p>
          <a:p>
            <a:pPr>
              <a:lnSpc>
                <a:spcPct val="130000"/>
              </a:lnSpc>
            </a:pPr>
            <a:r>
              <a:rPr lang="en-US" altLang="zh-CN"/>
              <a:t> P32 </a:t>
            </a:r>
            <a:r>
              <a:rPr lang="zh-CN" altLang="en-US"/>
              <a:t>题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2" grpId="0"/>
      <p:bldP spid="9224" grpId="0"/>
      <p:bldP spid="9242" grpId="0"/>
      <p:bldP spid="9243" grpId="0"/>
      <p:bldP spid="9250" grpId="0"/>
      <p:bldP spid="9252" grpId="0"/>
      <p:bldP spid="9254" grpId="0"/>
      <p:bldP spid="9289" grpId="0" bldLvl="0" animBg="1"/>
      <p:bldP spid="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42" name="Rectangle 54"/>
          <p:cNvSpPr>
            <a:spLocks noGrp="1"/>
          </p:cNvSpPr>
          <p:nvPr>
            <p:ph type="title"/>
          </p:nvPr>
        </p:nvSpPr>
        <p:spPr>
          <a:xfrm>
            <a:off x="494665" y="642620"/>
            <a:ext cx="8357235" cy="6858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3200" b="1" dirty="0">
                <a:ea typeface="楷体_GB2312" pitchFamily="49" charset="-122"/>
              </a:rPr>
              <a:t>三、函数极限</a:t>
            </a:r>
            <a:r>
              <a:rPr lang="zh-CN" altLang="en-US" sz="3200" b="1" dirty="0">
                <a:ea typeface="楷体_GB2312" pitchFamily="49" charset="-122"/>
                <a:sym typeface="+mn-ea"/>
              </a:rPr>
              <a:t>的性质（与数列极限的性质对应）</a:t>
            </a:r>
            <a:endParaRPr lang="zh-CN" altLang="en-US" sz="3200" b="1" dirty="0">
              <a:ea typeface="楷体_GB2312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2145" y="1652905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唯一性（自己练习证明）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2145" y="2385060"/>
            <a:ext cx="63487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2. </a:t>
            </a:r>
            <a:r>
              <a:rPr lang="zh-CN" altLang="en-US" b="1">
                <a:solidFill>
                  <a:schemeClr val="tx2"/>
                </a:solidFill>
              </a:rPr>
              <a:t>局部</a:t>
            </a:r>
            <a:r>
              <a:rPr lang="zh-CN" altLang="en-US"/>
              <a:t>有界性（数列极限</a:t>
            </a:r>
            <a:r>
              <a:rPr lang="en-US" altLang="zh-CN"/>
              <a:t>-</a:t>
            </a:r>
            <a:r>
              <a:rPr lang="zh-CN" altLang="en-US" b="1">
                <a:solidFill>
                  <a:schemeClr val="tx2"/>
                </a:solidFill>
              </a:rPr>
              <a:t>全局</a:t>
            </a:r>
            <a:r>
              <a:rPr lang="zh-CN" altLang="en-US"/>
              <a:t>有界性）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2145" y="3124200"/>
            <a:ext cx="23177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3. </a:t>
            </a:r>
            <a:r>
              <a:rPr lang="zh-CN" altLang="en-US" b="1">
                <a:solidFill>
                  <a:schemeClr val="tx2"/>
                </a:solidFill>
              </a:rPr>
              <a:t>局部</a:t>
            </a:r>
            <a:r>
              <a:rPr lang="zh-CN" altLang="en-US"/>
              <a:t>保号性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2145" y="3862070"/>
            <a:ext cx="4983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4. </a:t>
            </a:r>
            <a:r>
              <a:rPr lang="zh-CN" altLang="en-US"/>
              <a:t>函数极限与数列极限的关系</a:t>
            </a:r>
            <a:r>
              <a:rPr lang="en-US" altLang="zh-CN"/>
              <a:t>*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52145" y="4697095"/>
            <a:ext cx="6674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2"/>
                </a:solidFill>
              </a:rPr>
              <a:t>注意：</a:t>
            </a:r>
            <a:r>
              <a:rPr lang="zh-CN" altLang="en-US"/>
              <a:t> 性质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4</a:t>
            </a:r>
            <a:r>
              <a:rPr lang="zh-CN" altLang="en-US"/>
              <a:t>常用来证明极限不存在！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539750" y="520700"/>
            <a:ext cx="2057400" cy="5334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en-US" altLang="zh-CN" sz="2800" b="1" dirty="0">
                <a:ea typeface="楷体_GB2312" pitchFamily="49" charset="-122"/>
              </a:rPr>
              <a:t>4.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证明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16387" name="Object 4"/>
          <p:cNvGraphicFramePr>
            <a:graphicFrameLocks noChangeAspect="1"/>
          </p:cNvGraphicFramePr>
          <p:nvPr/>
        </p:nvGraphicFramePr>
        <p:xfrm>
          <a:off x="2108200" y="374650"/>
          <a:ext cx="1358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" r:id="rId1" imgW="1094740" imgH="650240" progId="Equation.3">
                  <p:embed/>
                </p:oleObj>
              </mc:Choice>
              <mc:Fallback>
                <p:oleObj name="" r:id="rId1" imgW="1094740" imgH="650240" progId="Equation.3">
                  <p:embed/>
                  <p:pic>
                    <p:nvPicPr>
                      <p:cNvPr id="0" name="图片 330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08200" y="374650"/>
                        <a:ext cx="13589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Text Box 5"/>
          <p:cNvSpPr txBox="1"/>
          <p:nvPr/>
        </p:nvSpPr>
        <p:spPr>
          <a:xfrm>
            <a:off x="3429000" y="571500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不存在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5126" name="Text Box 6"/>
          <p:cNvSpPr txBox="1"/>
          <p:nvPr/>
        </p:nvSpPr>
        <p:spPr>
          <a:xfrm>
            <a:off x="539750" y="1325563"/>
            <a:ext cx="495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 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取两个趋于 </a:t>
            </a:r>
            <a:r>
              <a:rPr lang="en-US" altLang="zh-CN" sz="2800" dirty="0">
                <a:ea typeface="楷体_GB2312" pitchFamily="49" charset="-122"/>
              </a:rPr>
              <a:t>0 </a:t>
            </a:r>
            <a:r>
              <a:rPr lang="zh-CN" altLang="en-US" sz="2800" dirty="0">
                <a:ea typeface="楷体_GB2312" pitchFamily="49" charset="-122"/>
              </a:rPr>
              <a:t>的数列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1854200" y="1892300"/>
          <a:ext cx="1422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" r:id="rId3" imgW="1146175" imgH="663575" progId="Equation.3">
                  <p:embed/>
                </p:oleObj>
              </mc:Choice>
              <mc:Fallback>
                <p:oleObj name="" r:id="rId3" imgW="1146175" imgH="663575" progId="Equation.3">
                  <p:embed/>
                  <p:pic>
                    <p:nvPicPr>
                      <p:cNvPr id="0" name="图片 330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54200" y="1892300"/>
                        <a:ext cx="14224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Text Box 8"/>
          <p:cNvSpPr txBox="1"/>
          <p:nvPr/>
        </p:nvSpPr>
        <p:spPr>
          <a:xfrm>
            <a:off x="3319463" y="2057400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及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29" name="Object 9"/>
          <p:cNvGraphicFramePr>
            <a:graphicFrameLocks noChangeAspect="1"/>
          </p:cNvGraphicFramePr>
          <p:nvPr/>
        </p:nvGraphicFramePr>
        <p:xfrm>
          <a:off x="3911600" y="1898650"/>
          <a:ext cx="1879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" r:id="rId5" imgW="1532890" imgH="779145" progId="Equation.3">
                  <p:embed/>
                </p:oleObj>
              </mc:Choice>
              <mc:Fallback>
                <p:oleObj name="" r:id="rId5" imgW="1532890" imgH="779145" progId="Equation.3">
                  <p:embed/>
                  <p:pic>
                    <p:nvPicPr>
                      <p:cNvPr id="0" name="图片 329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911600" y="1898650"/>
                        <a:ext cx="1879600" cy="990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10"/>
          <p:cNvSpPr txBox="1"/>
          <p:nvPr/>
        </p:nvSpPr>
        <p:spPr>
          <a:xfrm>
            <a:off x="539750" y="3198813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31" name="Object 11"/>
          <p:cNvGraphicFramePr>
            <a:graphicFrameLocks noChangeAspect="1"/>
          </p:cNvGraphicFramePr>
          <p:nvPr/>
        </p:nvGraphicFramePr>
        <p:xfrm>
          <a:off x="1538288" y="3022600"/>
          <a:ext cx="15367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" name="" r:id="rId7" imgW="1242695" imgH="740410" progId="Equation.3">
                  <p:embed/>
                </p:oleObj>
              </mc:Choice>
              <mc:Fallback>
                <p:oleObj name="" r:id="rId7" imgW="1242695" imgH="740410" progId="Equation.3">
                  <p:embed/>
                  <p:pic>
                    <p:nvPicPr>
                      <p:cNvPr id="0" name="图片 329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38288" y="3022600"/>
                        <a:ext cx="1536700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Object 12"/>
          <p:cNvGraphicFramePr>
            <a:graphicFrameLocks noChangeAspect="1"/>
          </p:cNvGraphicFramePr>
          <p:nvPr/>
        </p:nvGraphicFramePr>
        <p:xfrm>
          <a:off x="1614488" y="4073525"/>
          <a:ext cx="15367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" name="" r:id="rId9" imgW="1242695" imgH="740410" progId="Equation.3">
                  <p:embed/>
                </p:oleObj>
              </mc:Choice>
              <mc:Fallback>
                <p:oleObj name="" r:id="rId9" imgW="1242695" imgH="740410" progId="Equation.3">
                  <p:embed/>
                  <p:pic>
                    <p:nvPicPr>
                      <p:cNvPr id="0" name="图片 330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14488" y="4073525"/>
                        <a:ext cx="1536700" cy="939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Text Box 13"/>
          <p:cNvSpPr txBox="1"/>
          <p:nvPr/>
        </p:nvSpPr>
        <p:spPr>
          <a:xfrm>
            <a:off x="539750" y="5440363"/>
            <a:ext cx="2362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由性质</a:t>
            </a:r>
            <a:r>
              <a:rPr lang="en-US" altLang="zh-CN" sz="2800" dirty="0">
                <a:ea typeface="楷体_GB2312" pitchFamily="49" charset="-122"/>
              </a:rPr>
              <a:t>4 </a:t>
            </a:r>
            <a:r>
              <a:rPr lang="zh-CN" altLang="en-US" sz="2800" dirty="0">
                <a:ea typeface="楷体_GB2312" pitchFamily="49" charset="-122"/>
              </a:rPr>
              <a:t>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34" name="Object 14"/>
          <p:cNvGraphicFramePr>
            <a:graphicFrameLocks noChangeAspect="1"/>
          </p:cNvGraphicFramePr>
          <p:nvPr/>
        </p:nvGraphicFramePr>
        <p:xfrm>
          <a:off x="2514600" y="5289550"/>
          <a:ext cx="13081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" name="" r:id="rId11" imgW="1049655" imgH="663575" progId="Equation.3">
                  <p:embed/>
                </p:oleObj>
              </mc:Choice>
              <mc:Fallback>
                <p:oleObj name="" r:id="rId11" imgW="1049655" imgH="663575" progId="Equation.3">
                  <p:embed/>
                  <p:pic>
                    <p:nvPicPr>
                      <p:cNvPr id="0" name="图片 3307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514600" y="5289550"/>
                        <a:ext cx="13081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Text Box 15"/>
          <p:cNvSpPr txBox="1"/>
          <p:nvPr/>
        </p:nvSpPr>
        <p:spPr>
          <a:xfrm>
            <a:off x="3810000" y="5454650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不存在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5136" name="Object 16"/>
          <p:cNvGraphicFramePr>
            <a:graphicFrameLocks noChangeAspect="1"/>
          </p:cNvGraphicFramePr>
          <p:nvPr/>
        </p:nvGraphicFramePr>
        <p:xfrm>
          <a:off x="6019800" y="2133600"/>
          <a:ext cx="1943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" r:id="rId13" imgW="1584325" imgH="289560" progId="Equation.3">
                  <p:embed/>
                </p:oleObj>
              </mc:Choice>
              <mc:Fallback>
                <p:oleObj name="" r:id="rId13" imgW="1584325" imgH="289560" progId="Equation.3">
                  <p:embed/>
                  <p:pic>
                    <p:nvPicPr>
                      <p:cNvPr id="0" name="图片 3297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19800" y="2133600"/>
                        <a:ext cx="19431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7" name="Object 17"/>
          <p:cNvGraphicFramePr>
            <a:graphicFrameLocks noChangeAspect="1"/>
          </p:cNvGraphicFramePr>
          <p:nvPr/>
        </p:nvGraphicFramePr>
        <p:xfrm>
          <a:off x="3106738" y="3243263"/>
          <a:ext cx="264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" name="" r:id="rId15" imgW="2176780" imgH="469900" progId="Equation.3">
                  <p:embed/>
                </p:oleObj>
              </mc:Choice>
              <mc:Fallback>
                <p:oleObj name="" r:id="rId15" imgW="2176780" imgH="469900" progId="Equation.3">
                  <p:embed/>
                  <p:pic>
                    <p:nvPicPr>
                      <p:cNvPr id="0" name="图片 3298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06738" y="3243263"/>
                        <a:ext cx="2641600" cy="622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8" name="Object 18"/>
          <p:cNvGraphicFramePr>
            <a:graphicFrameLocks noChangeAspect="1"/>
          </p:cNvGraphicFramePr>
          <p:nvPr/>
        </p:nvGraphicFramePr>
        <p:xfrm>
          <a:off x="3216275" y="4264025"/>
          <a:ext cx="323532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" r:id="rId17" imgW="2679065" imgH="514985" progId="Equation.3">
                  <p:embed/>
                </p:oleObj>
              </mc:Choice>
              <mc:Fallback>
                <p:oleObj name="" r:id="rId17" imgW="2679065" imgH="514985" progId="Equation.3">
                  <p:embed/>
                  <p:pic>
                    <p:nvPicPr>
                      <p:cNvPr id="0" name="图片 3300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6275" y="4264025"/>
                        <a:ext cx="3235325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128" grpId="0"/>
      <p:bldP spid="5130" grpId="0"/>
      <p:bldP spid="5133" grpId="0"/>
      <p:bldP spid="51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381000" y="516255"/>
            <a:ext cx="2057400" cy="609600"/>
          </a:xfrm>
          <a:ln>
            <a:solidFill>
              <a:schemeClr val="accent2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3200" b="1" dirty="0">
                <a:ea typeface="楷体_GB2312" pitchFamily="49" charset="-122"/>
              </a:rPr>
              <a:t>内容小结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28678" name="Text Box 6"/>
          <p:cNvSpPr txBox="1"/>
          <p:nvPr/>
        </p:nvSpPr>
        <p:spPr>
          <a:xfrm>
            <a:off x="358775" y="1170305"/>
            <a:ext cx="2667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1. </a:t>
            </a:r>
            <a:r>
              <a:rPr lang="zh-CN" altLang="en-US" sz="2800" dirty="0">
                <a:ea typeface="楷体_GB2312" pitchFamily="49" charset="-122"/>
              </a:rPr>
              <a:t>函数极限的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8679" name="Object 7"/>
          <p:cNvGraphicFramePr>
            <a:graphicFrameLocks noChangeAspect="1"/>
          </p:cNvGraphicFramePr>
          <p:nvPr/>
        </p:nvGraphicFramePr>
        <p:xfrm>
          <a:off x="2551113" y="1265555"/>
          <a:ext cx="1028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3" name="" r:id="rId1" imgW="791845" imgH="250825" progId="Equation.3">
                  <p:embed/>
                </p:oleObj>
              </mc:Choice>
              <mc:Fallback>
                <p:oleObj name="" r:id="rId1" imgW="791845" imgH="250825" progId="Equation.3">
                  <p:embed/>
                  <p:pic>
                    <p:nvPicPr>
                      <p:cNvPr id="0" name="图片 336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51113" y="1265555"/>
                        <a:ext cx="10287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0" name="Text Box 8"/>
          <p:cNvSpPr txBox="1"/>
          <p:nvPr/>
        </p:nvSpPr>
        <p:spPr>
          <a:xfrm>
            <a:off x="3657600" y="1151255"/>
            <a:ext cx="838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8681" name="Object 9"/>
          <p:cNvGraphicFramePr>
            <a:graphicFrameLocks noChangeAspect="1"/>
          </p:cNvGraphicFramePr>
          <p:nvPr/>
        </p:nvGraphicFramePr>
        <p:xfrm>
          <a:off x="4101783" y="1233170"/>
          <a:ext cx="1117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" name="" r:id="rId3" imgW="862965" imgH="250825" progId="Equation.3">
                  <p:embed/>
                </p:oleObj>
              </mc:Choice>
              <mc:Fallback>
                <p:oleObj name="" r:id="rId3" imgW="862965" imgH="250825" progId="Equation.3">
                  <p:embed/>
                  <p:pic>
                    <p:nvPicPr>
                      <p:cNvPr id="0" name="图片 337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101783" y="1233170"/>
                        <a:ext cx="11176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2" name="Text Box 10"/>
          <p:cNvSpPr txBox="1"/>
          <p:nvPr/>
        </p:nvSpPr>
        <p:spPr>
          <a:xfrm>
            <a:off x="5334000" y="1151255"/>
            <a:ext cx="2743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定义及应用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28683" name="Text Box 11"/>
          <p:cNvSpPr txBox="1"/>
          <p:nvPr/>
        </p:nvSpPr>
        <p:spPr>
          <a:xfrm>
            <a:off x="358775" y="1825943"/>
            <a:ext cx="4191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2. </a:t>
            </a:r>
            <a:r>
              <a:rPr lang="zh-CN" altLang="en-US" sz="2800" dirty="0">
                <a:ea typeface="楷体_GB2312" pitchFamily="49" charset="-122"/>
              </a:rPr>
              <a:t>函数极限的性质</a:t>
            </a:r>
            <a:r>
              <a:rPr lang="en-US" altLang="zh-CN" sz="2800" dirty="0">
                <a:ea typeface="楷体_GB2312" pitchFamily="49" charset="-122"/>
              </a:rPr>
              <a:t>: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8684" name="Text Box 12">
            <a:hlinkClick r:id="rId5" action="ppaction://hlinksldjump"/>
          </p:cNvPr>
          <p:cNvSpPr txBox="1"/>
          <p:nvPr/>
        </p:nvSpPr>
        <p:spPr>
          <a:xfrm>
            <a:off x="3400425" y="1825943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4</a:t>
            </a:r>
            <a:r>
              <a:rPr lang="zh-CN" altLang="en-US" sz="2800" dirty="0">
                <a:ea typeface="楷体_GB2312" pitchFamily="49" charset="-122"/>
              </a:rPr>
              <a:t>条性质</a:t>
            </a:r>
            <a:r>
              <a:rPr lang="en-US" altLang="zh-CN" sz="2800" dirty="0">
                <a:ea typeface="楷体_GB2312" pitchFamily="49" charset="-122"/>
              </a:rPr>
              <a:t>+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8685" name="Text Box 13">
            <a:hlinkClick r:id="rId5" action="ppaction://hlinksldjump"/>
          </p:cNvPr>
          <p:cNvSpPr txBox="1"/>
          <p:nvPr/>
        </p:nvSpPr>
        <p:spPr>
          <a:xfrm>
            <a:off x="4914900" y="1826260"/>
            <a:ext cx="17976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充要条件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28688" name="Text Box 16"/>
          <p:cNvSpPr txBox="1"/>
          <p:nvPr/>
        </p:nvSpPr>
        <p:spPr>
          <a:xfrm>
            <a:off x="409575" y="2581910"/>
            <a:ext cx="2362200" cy="588963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None/>
            </a:pPr>
            <a:r>
              <a:rPr lang="zh-CN" altLang="en-US" b="1" dirty="0">
                <a:solidFill>
                  <a:schemeClr val="tx2"/>
                </a:solidFill>
                <a:ea typeface="楷体_GB2312" pitchFamily="49" charset="-122"/>
              </a:rPr>
              <a:t>思考与练习</a:t>
            </a:r>
            <a:endParaRPr lang="zh-CN" altLang="en-US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28689" name="Text Box 17"/>
          <p:cNvSpPr txBox="1"/>
          <p:nvPr/>
        </p:nvSpPr>
        <p:spPr>
          <a:xfrm>
            <a:off x="396875" y="3473768"/>
            <a:ext cx="1905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1. </a:t>
            </a:r>
            <a:r>
              <a:rPr lang="zh-CN" altLang="en-US" sz="2800" dirty="0">
                <a:ea typeface="楷体_GB2312" pitchFamily="49" charset="-122"/>
              </a:rPr>
              <a:t>若极限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8690" name="Object 18"/>
          <p:cNvGraphicFramePr>
            <a:graphicFrameLocks noChangeAspect="1"/>
          </p:cNvGraphicFramePr>
          <p:nvPr/>
        </p:nvGraphicFramePr>
        <p:xfrm>
          <a:off x="1943100" y="3508375"/>
          <a:ext cx="1393811" cy="6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" name="" r:id="rId6" imgW="1146175" imgH="495935" progId="Equation.3">
                  <p:embed/>
                </p:oleObj>
              </mc:Choice>
              <mc:Fallback>
                <p:oleObj name="" r:id="rId6" imgW="1146175" imgH="495935" progId="Equation.3">
                  <p:embed/>
                  <p:pic>
                    <p:nvPicPr>
                      <p:cNvPr id="0" name="图片 3369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43100" y="3508375"/>
                        <a:ext cx="1393811" cy="64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1" name="Text Box 19"/>
          <p:cNvSpPr txBox="1"/>
          <p:nvPr/>
        </p:nvSpPr>
        <p:spPr>
          <a:xfrm>
            <a:off x="3322638" y="3470593"/>
            <a:ext cx="11811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存在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28692" name="Object 20"/>
          <p:cNvGraphicFramePr>
            <a:graphicFrameLocks noChangeAspect="1"/>
          </p:cNvGraphicFramePr>
          <p:nvPr/>
        </p:nvGraphicFramePr>
        <p:xfrm>
          <a:off x="6108700" y="3508375"/>
          <a:ext cx="2692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1" name="" r:id="rId8" imgW="2202180" imgH="495935" progId="Equation.3">
                  <p:embed/>
                </p:oleObj>
              </mc:Choice>
              <mc:Fallback>
                <p:oleObj name="" r:id="rId8" imgW="2202180" imgH="495935" progId="Equation.3">
                  <p:embed/>
                  <p:pic>
                    <p:nvPicPr>
                      <p:cNvPr id="0" name="图片 3370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08700" y="3508375"/>
                        <a:ext cx="2692400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3" name="Text Box 21"/>
          <p:cNvSpPr txBox="1"/>
          <p:nvPr/>
        </p:nvSpPr>
        <p:spPr>
          <a:xfrm>
            <a:off x="396875" y="4540568"/>
            <a:ext cx="1828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2. </a:t>
            </a:r>
            <a:r>
              <a:rPr lang="zh-CN" altLang="en-US" sz="2800" dirty="0">
                <a:ea typeface="楷体_GB2312" pitchFamily="49" charset="-122"/>
              </a:rPr>
              <a:t>设函数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8694" name="Object 22"/>
          <p:cNvGraphicFramePr>
            <a:graphicFrameLocks noChangeAspect="1"/>
          </p:cNvGraphicFramePr>
          <p:nvPr/>
        </p:nvGraphicFramePr>
        <p:xfrm>
          <a:off x="1943100" y="4602480"/>
          <a:ext cx="1028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" name="" r:id="rId10" imgW="791845" imgH="264160" progId="Equation.3">
                  <p:embed/>
                </p:oleObj>
              </mc:Choice>
              <mc:Fallback>
                <p:oleObj name="" r:id="rId10" imgW="791845" imgH="264160" progId="Equation.3">
                  <p:embed/>
                  <p:pic>
                    <p:nvPicPr>
                      <p:cNvPr id="0" name="图片 3368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43100" y="4602480"/>
                        <a:ext cx="10287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5" name="Text Box 23"/>
          <p:cNvSpPr txBox="1"/>
          <p:nvPr/>
        </p:nvSpPr>
        <p:spPr>
          <a:xfrm>
            <a:off x="5219700" y="4450080"/>
            <a:ext cx="838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且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8696" name="Object 24"/>
          <p:cNvGraphicFramePr>
            <a:graphicFrameLocks noChangeAspect="1"/>
          </p:cNvGraphicFramePr>
          <p:nvPr/>
        </p:nvGraphicFramePr>
        <p:xfrm>
          <a:off x="5753100" y="4526280"/>
          <a:ext cx="1270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2" name="" r:id="rId12" imgW="991870" imgH="438150" progId="Equation.3">
                  <p:embed/>
                </p:oleObj>
              </mc:Choice>
              <mc:Fallback>
                <p:oleObj name="" r:id="rId12" imgW="991870" imgH="438150" progId="Equation.3">
                  <p:embed/>
                  <p:pic>
                    <p:nvPicPr>
                      <p:cNvPr id="0" name="图片 3371"/>
                      <p:cNvPicPr/>
                      <p:nvPr/>
                    </p:nvPicPr>
                    <p:blipFill>
                      <a:blip r:embed="rId13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53100" y="4526280"/>
                        <a:ext cx="1270000" cy="609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7" name="Text Box 25"/>
          <p:cNvSpPr txBox="1"/>
          <p:nvPr/>
        </p:nvSpPr>
        <p:spPr>
          <a:xfrm>
            <a:off x="7048500" y="4464368"/>
            <a:ext cx="1676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存在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则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8698" name="Object 26"/>
          <p:cNvGraphicFramePr>
            <a:graphicFrameLocks noChangeAspect="1"/>
          </p:cNvGraphicFramePr>
          <p:nvPr/>
        </p:nvGraphicFramePr>
        <p:xfrm>
          <a:off x="863600" y="5307330"/>
          <a:ext cx="1765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8" name="" r:id="rId14" imgW="1410335" imgH="283210" progId="Equation.3">
                  <p:embed/>
                </p:oleObj>
              </mc:Choice>
              <mc:Fallback>
                <p:oleObj name="" r:id="rId14" imgW="1410335" imgH="283210" progId="Equation.3">
                  <p:embed/>
                  <p:pic>
                    <p:nvPicPr>
                      <p:cNvPr id="0" name="图片 3367"/>
                      <p:cNvPicPr/>
                      <p:nvPr/>
                    </p:nvPicPr>
                    <p:blipFill>
                      <a:blip r:embed="rId15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63600" y="5307330"/>
                        <a:ext cx="17653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0" name="Object 28"/>
          <p:cNvGraphicFramePr>
            <a:graphicFrameLocks noChangeAspect="1"/>
          </p:cNvGraphicFramePr>
          <p:nvPr/>
        </p:nvGraphicFramePr>
        <p:xfrm>
          <a:off x="1779588" y="5212080"/>
          <a:ext cx="3159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name="" r:id="rId16" imgW="19050" imgH="77470" progId="Equation.3">
                  <p:embed/>
                </p:oleObj>
              </mc:Choice>
              <mc:Fallback>
                <p:oleObj name="" r:id="rId16" imgW="19050" imgH="77470" progId="Equation.3">
                  <p:embed/>
                  <p:pic>
                    <p:nvPicPr>
                      <p:cNvPr id="0" name="图片 3372"/>
                      <p:cNvPicPr/>
                      <p:nvPr/>
                    </p:nvPicPr>
                    <p:blipFill>
                      <a:blip r:embed="rId17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79588" y="5212080"/>
                        <a:ext cx="315912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2" name="AutoShape 30">
            <a:hlinkClick r:id="rId18" action="ppaction://hlinksldjump"/>
          </p:cNvPr>
          <p:cNvSpPr/>
          <p:nvPr/>
        </p:nvSpPr>
        <p:spPr>
          <a:xfrm>
            <a:off x="8191500" y="4011930"/>
            <a:ext cx="547688" cy="347663"/>
          </a:xfrm>
          <a:prstGeom prst="actionButtonBlank">
            <a:avLst/>
          </a:prstGeom>
          <a:solidFill>
            <a:srgbClr val="0033CC"/>
          </a:solidFill>
          <a:ln w="9525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dirty="0">
                <a:ea typeface="楷体_GB2312" pitchFamily="49" charset="-122"/>
              </a:rPr>
              <a:t>例</a:t>
            </a:r>
            <a:r>
              <a:rPr lang="en-US" altLang="zh-CN" sz="2000" dirty="0">
                <a:ea typeface="楷体_GB2312" pitchFamily="49" charset="-122"/>
              </a:rPr>
              <a:t>2</a:t>
            </a:r>
            <a:endParaRPr lang="en-US" altLang="zh-CN" sz="2000" dirty="0">
              <a:ea typeface="楷体_GB2312" pitchFamily="49" charset="-122"/>
            </a:endParaRPr>
          </a:p>
        </p:txBody>
      </p:sp>
      <p:sp>
        <p:nvSpPr>
          <p:cNvPr id="28714" name="Text Box 42"/>
          <p:cNvSpPr txBox="1"/>
          <p:nvPr/>
        </p:nvSpPr>
        <p:spPr>
          <a:xfrm>
            <a:off x="4275138" y="3459480"/>
            <a:ext cx="19621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是否一定有</a:t>
            </a:r>
            <a:endParaRPr lang="zh-CN" altLang="en-US" sz="2800" dirty="0">
              <a:ea typeface="楷体_GB2312" pitchFamily="49" charset="-122"/>
            </a:endParaRPr>
          </a:p>
        </p:txBody>
      </p:sp>
      <p:pic>
        <p:nvPicPr>
          <p:cNvPr id="20509" name="Picture 57" descr="机动">
            <a:hlinkClick r:id="rId19" action="ppaction://hlinkpres?slideindex=1&amp;slidetitle="/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0" name="Text Box 58"/>
          <p:cNvSpPr txBox="1"/>
          <p:nvPr/>
        </p:nvSpPr>
        <p:spPr>
          <a:xfrm>
            <a:off x="6019800" y="6600825"/>
            <a:ext cx="692150" cy="2444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000" dirty="0">
                <a:latin typeface="楷体_GB2312" pitchFamily="49" charset="-122"/>
                <a:ea typeface="楷体_GB2312" pitchFamily="49" charset="-122"/>
                <a:hlinkClick r:id="rId21" action="ppaction://hlinkfile"/>
              </a:rPr>
              <a:t>第四节</a:t>
            </a:r>
            <a:r>
              <a:rPr lang="zh-CN" altLang="en-US" sz="1000" dirty="0"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736" name="AutoShape 64"/>
          <p:cNvSpPr/>
          <p:nvPr/>
        </p:nvSpPr>
        <p:spPr>
          <a:xfrm>
            <a:off x="3086100" y="4397693"/>
            <a:ext cx="152400" cy="762000"/>
          </a:xfrm>
          <a:prstGeom prst="leftBrace">
            <a:avLst>
              <a:gd name="adj1" fmla="val 41666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8737" name="Object 65"/>
          <p:cNvGraphicFramePr>
            <a:graphicFrameLocks noChangeAspect="1"/>
          </p:cNvGraphicFramePr>
          <p:nvPr/>
        </p:nvGraphicFramePr>
        <p:xfrm>
          <a:off x="3289300" y="4259580"/>
          <a:ext cx="18542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5" name="" r:id="rId22" imgW="1494155" imgH="727710" progId="Equation.3">
                  <p:embed/>
                </p:oleObj>
              </mc:Choice>
              <mc:Fallback>
                <p:oleObj name="" r:id="rId22" imgW="1494155" imgH="727710" progId="Equation.3">
                  <p:embed/>
                  <p:pic>
                    <p:nvPicPr>
                      <p:cNvPr id="0" name="图片 3374"/>
                      <p:cNvPicPr/>
                      <p:nvPr/>
                    </p:nvPicPr>
                    <p:blipFill>
                      <a:blip r:embed="rId23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89300" y="4259580"/>
                        <a:ext cx="1854200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38" name="Text Box 66"/>
          <p:cNvSpPr txBox="1"/>
          <p:nvPr/>
        </p:nvSpPr>
        <p:spPr>
          <a:xfrm>
            <a:off x="8801100" y="3535680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？</a:t>
            </a:r>
            <a:endParaRPr lang="zh-CN" altLang="en-US" sz="2800" dirty="0"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71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73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/>
      <p:bldP spid="28680" grpId="0"/>
      <p:bldP spid="28682" grpId="0"/>
      <p:bldP spid="28683" grpId="0"/>
      <p:bldP spid="28684" grpId="0"/>
      <p:bldP spid="28685" grpId="0"/>
      <p:bldP spid="28688" grpId="0" bldLvl="0" animBg="1"/>
      <p:bldP spid="28689" grpId="0"/>
      <p:bldP spid="28691" grpId="0"/>
      <p:bldP spid="28693" grpId="0"/>
      <p:bldP spid="28695" grpId="0"/>
      <p:bldP spid="28697" grpId="0"/>
      <p:bldP spid="28702" grpId="0" bldLvl="0" animBg="1"/>
      <p:bldP spid="28714" grpId="0" build="p"/>
      <p:bldP spid="28736" grpId="0" bldLvl="0" animBg="1"/>
      <p:bldP spid="28738" grpId="0" advAuto="100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Rectangle 61"/>
          <p:cNvSpPr/>
          <p:nvPr/>
        </p:nvSpPr>
        <p:spPr>
          <a:xfrm>
            <a:off x="0" y="0"/>
            <a:ext cx="9144000" cy="2362200"/>
          </a:xfrm>
          <a:prstGeom prst="rect">
            <a:avLst/>
          </a:prstGeom>
          <a:gradFill rotWithShape="0">
            <a:gsLst>
              <a:gs pos="0">
                <a:srgbClr val="00009B"/>
              </a:gs>
              <a:gs pos="100000">
                <a:srgbClr val="0000FF"/>
              </a:gs>
            </a:gsLst>
            <a:lin ang="5400000" scaled="1"/>
            <a:tileRect/>
          </a:gradFill>
          <a:ln w="38100" cap="flat" cmpd="dbl">
            <a:solidFill>
              <a:srgbClr val="00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051" name="Object 62"/>
          <p:cNvGraphicFramePr>
            <a:graphicFrameLocks noChangeAspect="1"/>
          </p:cNvGraphicFramePr>
          <p:nvPr/>
        </p:nvGraphicFramePr>
        <p:xfrm>
          <a:off x="315913" y="4419600"/>
          <a:ext cx="1741487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3390900" imgH="3409950" progId="Paint.Picture">
                  <p:embed/>
                </p:oleObj>
              </mc:Choice>
              <mc:Fallback>
                <p:oleObj name="" r:id="rId1" imgW="3390900" imgH="3409950" progId="Paint.Picture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5913" y="4419600"/>
                        <a:ext cx="1741487" cy="175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Text Box 63"/>
          <p:cNvSpPr txBox="1"/>
          <p:nvPr/>
        </p:nvSpPr>
        <p:spPr>
          <a:xfrm>
            <a:off x="7467600" y="157163"/>
            <a:ext cx="1438275" cy="528637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800" dirty="0">
                <a:solidFill>
                  <a:schemeClr val="accent2"/>
                </a:solidFill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accent2"/>
                </a:solidFill>
                <a:ea typeface="楷体_GB2312" pitchFamily="49" charset="-122"/>
              </a:rPr>
              <a:t>第一章 </a:t>
            </a:r>
            <a:endParaRPr lang="zh-CN" altLang="en-US" sz="28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2053" name="Text Box 48">
            <a:hlinkClick r:id="rId3" action="ppaction://hlinksldjump"/>
          </p:cNvPr>
          <p:cNvSpPr txBox="1"/>
          <p:nvPr/>
        </p:nvSpPr>
        <p:spPr>
          <a:xfrm>
            <a:off x="2286000" y="3581400"/>
            <a:ext cx="2427288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二、 无穷大 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2054" name="Text Box 49">
            <a:hlinkClick r:id="rId4" action="ppaction://hlinksldjump"/>
          </p:cNvPr>
          <p:cNvSpPr txBox="1"/>
          <p:nvPr/>
        </p:nvSpPr>
        <p:spPr>
          <a:xfrm>
            <a:off x="2286000" y="4419600"/>
            <a:ext cx="538480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三 、 无穷小与无穷大的关系 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2055" name="Text Box 47"/>
          <p:cNvSpPr txBox="1"/>
          <p:nvPr/>
        </p:nvSpPr>
        <p:spPr>
          <a:xfrm>
            <a:off x="2286000" y="2667000"/>
            <a:ext cx="2435225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ea typeface="楷体_GB2312" pitchFamily="49" charset="-122"/>
              </a:rPr>
              <a:t>一、 无穷小 </a:t>
            </a:r>
            <a:endParaRPr lang="zh-CN" altLang="en-US" b="1" dirty="0">
              <a:ea typeface="楷体_GB2312" pitchFamily="49" charset="-122"/>
            </a:endParaRPr>
          </a:p>
        </p:txBody>
      </p:sp>
      <p:sp>
        <p:nvSpPr>
          <p:cNvPr id="2056" name="Rectangle 2"/>
          <p:cNvSpPr>
            <a:spLocks noGrp="1"/>
          </p:cNvSpPr>
          <p:nvPr>
            <p:ph type="title"/>
          </p:nvPr>
        </p:nvSpPr>
        <p:spPr>
          <a:xfrm>
            <a:off x="1143000" y="457200"/>
            <a:ext cx="2514600" cy="85725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第四节</a:t>
            </a:r>
            <a:endParaRPr lang="zh-CN" altLang="en-US" sz="5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057" name="Text Box 60"/>
          <p:cNvSpPr txBox="1"/>
          <p:nvPr/>
        </p:nvSpPr>
        <p:spPr>
          <a:xfrm>
            <a:off x="2514600" y="1263650"/>
            <a:ext cx="4984750" cy="9144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54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无穷小与无穷大</a:t>
            </a:r>
            <a:endParaRPr lang="zh-CN" altLang="en-US" sz="5400" dirty="0">
              <a:solidFill>
                <a:schemeClr val="tx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381000" y="169863"/>
            <a:ext cx="3505200" cy="5334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olidFill>
                  <a:schemeClr val="tx1"/>
                </a:solidFill>
                <a:ea typeface="楷体_GB2312" pitchFamily="49" charset="-122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函数的几种特性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20835" name="Text Box 3"/>
          <p:cNvSpPr txBox="1"/>
          <p:nvPr/>
        </p:nvSpPr>
        <p:spPr>
          <a:xfrm>
            <a:off x="762000" y="669925"/>
            <a:ext cx="1524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设函数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2006600" y="754063"/>
          <a:ext cx="2565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1" imgW="2092960" imgH="276860" progId="Equation.3">
                  <p:embed/>
                </p:oleObj>
              </mc:Choice>
              <mc:Fallback>
                <p:oleObj name="" r:id="rId1" imgW="2092960" imgH="276860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06600" y="754063"/>
                        <a:ext cx="25654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Text Box 5"/>
          <p:cNvSpPr txBox="1"/>
          <p:nvPr/>
        </p:nvSpPr>
        <p:spPr>
          <a:xfrm>
            <a:off x="4572000" y="669925"/>
            <a:ext cx="1676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且有区间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38" name="Object 6"/>
          <p:cNvGraphicFramePr>
            <a:graphicFrameLocks noChangeAspect="1"/>
          </p:cNvGraphicFramePr>
          <p:nvPr/>
        </p:nvGraphicFramePr>
        <p:xfrm>
          <a:off x="6172200" y="793750"/>
          <a:ext cx="1066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830580" imgH="257810" progId="Equation.3">
                  <p:embed/>
                </p:oleObj>
              </mc:Choice>
              <mc:Fallback>
                <p:oleObj name="" r:id="rId3" imgW="830580" imgH="25781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72200" y="793750"/>
                        <a:ext cx="10668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Text Box 7"/>
          <p:cNvSpPr txBox="1"/>
          <p:nvPr/>
        </p:nvSpPr>
        <p:spPr>
          <a:xfrm>
            <a:off x="358775" y="1174750"/>
            <a:ext cx="1905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(1) 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有界性</a:t>
            </a:r>
            <a:endParaRPr lang="zh-CN" altLang="en-US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20840" name="Object 8"/>
          <p:cNvGraphicFramePr>
            <a:graphicFrameLocks noChangeAspect="1"/>
          </p:cNvGraphicFramePr>
          <p:nvPr/>
        </p:nvGraphicFramePr>
        <p:xfrm>
          <a:off x="838200" y="1693863"/>
          <a:ext cx="13716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5" imgW="412115" imgH="96520" progId="Equation.3">
                  <p:embed/>
                </p:oleObj>
              </mc:Choice>
              <mc:Fallback>
                <p:oleObj name="" r:id="rId5" imgW="412115" imgH="9652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8200" y="1693863"/>
                        <a:ext cx="1371600" cy="484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1" name="Object 9"/>
          <p:cNvGraphicFramePr>
            <a:graphicFrameLocks noChangeAspect="1"/>
          </p:cNvGraphicFramePr>
          <p:nvPr/>
        </p:nvGraphicFramePr>
        <p:xfrm>
          <a:off x="2233613" y="1762125"/>
          <a:ext cx="1308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7" imgW="1030605" imgH="257810" progId="Equation.3">
                  <p:embed/>
                </p:oleObj>
              </mc:Choice>
              <mc:Fallback>
                <p:oleObj name="" r:id="rId7" imgW="1030605" imgH="257810" progId="Equation.3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33613" y="1762125"/>
                        <a:ext cx="13081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2" name="Text Box 10"/>
          <p:cNvSpPr txBox="1"/>
          <p:nvPr/>
        </p:nvSpPr>
        <p:spPr>
          <a:xfrm>
            <a:off x="3505200" y="1620838"/>
            <a:ext cx="114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43" name="Object 11"/>
          <p:cNvGraphicFramePr>
            <a:graphicFrameLocks noChangeAspect="1"/>
          </p:cNvGraphicFramePr>
          <p:nvPr/>
        </p:nvGraphicFramePr>
        <p:xfrm>
          <a:off x="4013200" y="1673225"/>
          <a:ext cx="1778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9" imgW="1435735" imgH="321945" progId="Equation.3">
                  <p:embed/>
                </p:oleObj>
              </mc:Choice>
              <mc:Fallback>
                <p:oleObj name="" r:id="rId9" imgW="1435735" imgH="321945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013200" y="1673225"/>
                        <a:ext cx="17780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4" name="Text Box 12"/>
          <p:cNvSpPr txBox="1"/>
          <p:nvPr/>
        </p:nvSpPr>
        <p:spPr>
          <a:xfrm>
            <a:off x="5734050" y="161448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45" name="Object 13"/>
          <p:cNvGraphicFramePr>
            <a:graphicFrameLocks noChangeAspect="1"/>
          </p:cNvGraphicFramePr>
          <p:nvPr/>
        </p:nvGraphicFramePr>
        <p:xfrm>
          <a:off x="6248400" y="16938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11" imgW="547370" imgH="276860" progId="Equation.3">
                  <p:embed/>
                </p:oleObj>
              </mc:Choice>
              <mc:Fallback>
                <p:oleObj name="" r:id="rId11" imgW="547370" imgH="27686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8400" y="1693863"/>
                        <a:ext cx="736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6" name="Object 14"/>
          <p:cNvGraphicFramePr>
            <a:graphicFrameLocks noChangeAspect="1"/>
          </p:cNvGraphicFramePr>
          <p:nvPr/>
        </p:nvGraphicFramePr>
        <p:xfrm>
          <a:off x="838200" y="2162175"/>
          <a:ext cx="12763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3" imgW="379730" imgH="96520" progId="Equation.3">
                  <p:embed/>
                </p:oleObj>
              </mc:Choice>
              <mc:Fallback>
                <p:oleObj name="" r:id="rId13" imgW="379730" imgH="9652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8200" y="2162175"/>
                        <a:ext cx="1276350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7" name="Object 15"/>
          <p:cNvGraphicFramePr>
            <a:graphicFrameLocks noChangeAspect="1"/>
          </p:cNvGraphicFramePr>
          <p:nvPr/>
        </p:nvGraphicFramePr>
        <p:xfrm>
          <a:off x="2157413" y="2230438"/>
          <a:ext cx="1308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5" imgW="1030605" imgH="257810" progId="Equation.3">
                  <p:embed/>
                </p:oleObj>
              </mc:Choice>
              <mc:Fallback>
                <p:oleObj name="" r:id="rId15" imgW="1030605" imgH="257810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57413" y="2230438"/>
                        <a:ext cx="13081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8" name="Text Box 16"/>
          <p:cNvSpPr txBox="1"/>
          <p:nvPr/>
        </p:nvSpPr>
        <p:spPr>
          <a:xfrm>
            <a:off x="3429000" y="2111375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49" name="Object 17"/>
          <p:cNvGraphicFramePr>
            <a:graphicFrameLocks noChangeAspect="1"/>
          </p:cNvGraphicFramePr>
          <p:nvPr/>
        </p:nvGraphicFramePr>
        <p:xfrm>
          <a:off x="3937000" y="2141538"/>
          <a:ext cx="1778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7" imgW="1435735" imgH="321945" progId="Equation.3">
                  <p:embed/>
                </p:oleObj>
              </mc:Choice>
              <mc:Fallback>
                <p:oleObj name="" r:id="rId17" imgW="1435735" imgH="321945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937000" y="2141538"/>
                        <a:ext cx="17780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50" name="Text Box 18"/>
          <p:cNvSpPr txBox="1"/>
          <p:nvPr/>
        </p:nvSpPr>
        <p:spPr>
          <a:xfrm>
            <a:off x="5715000" y="210343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51" name="Object 19"/>
          <p:cNvGraphicFramePr>
            <a:graphicFrameLocks noChangeAspect="1"/>
          </p:cNvGraphicFramePr>
          <p:nvPr/>
        </p:nvGraphicFramePr>
        <p:xfrm>
          <a:off x="6248400" y="218440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9" imgW="547370" imgH="276860" progId="Equation.3">
                  <p:embed/>
                </p:oleObj>
              </mc:Choice>
              <mc:Fallback>
                <p:oleObj name="" r:id="rId19" imgW="547370" imgH="27686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8400" y="2184400"/>
                        <a:ext cx="736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52" name="Text Box 20"/>
          <p:cNvSpPr txBox="1"/>
          <p:nvPr/>
        </p:nvSpPr>
        <p:spPr>
          <a:xfrm>
            <a:off x="358775" y="2698750"/>
            <a:ext cx="6477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说明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r>
              <a:rPr lang="zh-CN" altLang="en-US" sz="2800" dirty="0">
                <a:ea typeface="楷体_GB2312" pitchFamily="49" charset="-122"/>
              </a:rPr>
              <a:t>还可定义有上界、有下界、无界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0853" name="Text Box 21"/>
          <p:cNvSpPr txBox="1"/>
          <p:nvPr/>
        </p:nvSpPr>
        <p:spPr>
          <a:xfrm>
            <a:off x="358775" y="3217863"/>
            <a:ext cx="2133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(2) 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单调性</a:t>
            </a:r>
            <a:endParaRPr lang="zh-CN" altLang="en-US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20854" name="Text Box 22"/>
          <p:cNvSpPr txBox="1"/>
          <p:nvPr/>
        </p:nvSpPr>
        <p:spPr>
          <a:xfrm>
            <a:off x="6927850" y="1631950"/>
            <a:ext cx="20510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有界函数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0855" name="Text Box 23"/>
          <p:cNvSpPr txBox="1"/>
          <p:nvPr/>
        </p:nvSpPr>
        <p:spPr>
          <a:xfrm>
            <a:off x="6934200" y="2089150"/>
            <a:ext cx="20812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在 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上有界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. 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20856" name="Object 24"/>
          <p:cNvGraphicFramePr>
            <a:graphicFrameLocks noChangeAspect="1"/>
          </p:cNvGraphicFramePr>
          <p:nvPr/>
        </p:nvGraphicFramePr>
        <p:xfrm>
          <a:off x="4889500" y="5083175"/>
          <a:ext cx="12065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21" imgW="289560" imgH="96520" progId="Equation.3">
                  <p:embed/>
                </p:oleObj>
              </mc:Choice>
              <mc:Fallback>
                <p:oleObj name="" r:id="rId21" imgW="289560" imgH="96520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89500" y="5083175"/>
                        <a:ext cx="1206500" cy="56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57" name="Text Box 25"/>
          <p:cNvSpPr txBox="1"/>
          <p:nvPr/>
        </p:nvSpPr>
        <p:spPr>
          <a:xfrm>
            <a:off x="6019800" y="5046663"/>
            <a:ext cx="114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使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0858" name="Text Box 26"/>
          <p:cNvSpPr txBox="1"/>
          <p:nvPr/>
        </p:nvSpPr>
        <p:spPr>
          <a:xfrm>
            <a:off x="914400" y="5114925"/>
            <a:ext cx="441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若对任意正数 </a:t>
            </a:r>
            <a:r>
              <a:rPr lang="en-US" altLang="zh-CN" sz="2800" i="1" dirty="0">
                <a:ea typeface="楷体_GB2312" pitchFamily="49" charset="-122"/>
              </a:rPr>
              <a:t>M</a:t>
            </a:r>
            <a:r>
              <a:rPr lang="en-US" altLang="zh-CN" sz="2800" dirty="0">
                <a:ea typeface="楷体_GB2312" pitchFamily="49" charset="-122"/>
              </a:rPr>
              <a:t> , </a:t>
            </a:r>
            <a:r>
              <a:rPr lang="zh-CN" altLang="en-US" sz="2800" dirty="0">
                <a:ea typeface="楷体_GB2312" pitchFamily="49" charset="-122"/>
              </a:rPr>
              <a:t>均存在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59" name="Object 27"/>
          <p:cNvGraphicFramePr>
            <a:graphicFrameLocks noChangeAspect="1"/>
          </p:cNvGraphicFramePr>
          <p:nvPr/>
        </p:nvGraphicFramePr>
        <p:xfrm>
          <a:off x="6554788" y="5003800"/>
          <a:ext cx="1985962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23" imgW="598805" imgH="147955" progId="Equation.3">
                  <p:embed/>
                </p:oleObj>
              </mc:Choice>
              <mc:Fallback>
                <p:oleObj name="" r:id="rId23" imgW="598805" imgH="147955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54788" y="5003800"/>
                        <a:ext cx="1985962" cy="636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0" name="Text Box 28"/>
          <p:cNvSpPr txBox="1"/>
          <p:nvPr/>
        </p:nvSpPr>
        <p:spPr>
          <a:xfrm>
            <a:off x="990600" y="5653088"/>
            <a:ext cx="3124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 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f 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( 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 )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无界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0861" name="Text Box 29"/>
          <p:cNvSpPr txBox="1"/>
          <p:nvPr/>
        </p:nvSpPr>
        <p:spPr>
          <a:xfrm>
            <a:off x="3687763" y="3813175"/>
            <a:ext cx="2895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 为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有上界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0862" name="Text Box 30"/>
          <p:cNvSpPr txBox="1"/>
          <p:nvPr/>
        </p:nvSpPr>
        <p:spPr>
          <a:xfrm>
            <a:off x="3686175" y="4498975"/>
            <a:ext cx="2895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 为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有下界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63" name="Object 31"/>
          <p:cNvGraphicFramePr>
            <a:graphicFrameLocks noChangeAspect="1"/>
          </p:cNvGraphicFramePr>
          <p:nvPr/>
        </p:nvGraphicFramePr>
        <p:xfrm>
          <a:off x="1449388" y="3873500"/>
          <a:ext cx="21939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25" imgW="701675" imgH="96520" progId="Equation.3">
                  <p:embed/>
                </p:oleObj>
              </mc:Choice>
              <mc:Fallback>
                <p:oleObj name="" r:id="rId25" imgW="701675" imgH="96520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49388" y="3873500"/>
                        <a:ext cx="2193925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4" name="Object 32"/>
          <p:cNvGraphicFramePr>
            <a:graphicFrameLocks noChangeAspect="1"/>
          </p:cNvGraphicFramePr>
          <p:nvPr/>
        </p:nvGraphicFramePr>
        <p:xfrm>
          <a:off x="1447800" y="4559300"/>
          <a:ext cx="219392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27" imgW="701675" imgH="96520" progId="Equation.3">
                  <p:embed/>
                </p:oleObj>
              </mc:Choice>
              <mc:Fallback>
                <p:oleObj name="" r:id="rId27" imgW="701675" imgH="9652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47800" y="4559300"/>
                        <a:ext cx="2193925" cy="484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65" name="Text Box 33"/>
          <p:cNvSpPr txBox="1"/>
          <p:nvPr/>
        </p:nvSpPr>
        <p:spPr>
          <a:xfrm>
            <a:off x="2643188" y="3660775"/>
            <a:ext cx="838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0866" name="Rectangle 34"/>
          <p:cNvSpPr/>
          <p:nvPr/>
        </p:nvSpPr>
        <p:spPr>
          <a:xfrm>
            <a:off x="228600" y="3733800"/>
            <a:ext cx="8305800" cy="2362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67" name="Object 35"/>
          <p:cNvGraphicFramePr>
            <a:graphicFrameLocks noChangeAspect="1"/>
          </p:cNvGraphicFramePr>
          <p:nvPr/>
        </p:nvGraphicFramePr>
        <p:xfrm>
          <a:off x="952500" y="3733800"/>
          <a:ext cx="3162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29" imgW="2601595" imgH="289560" progId="Equation.3">
                  <p:embed/>
                </p:oleObj>
              </mc:Choice>
              <mc:Fallback>
                <p:oleObj name="" r:id="rId29" imgW="2601595" imgH="28956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52500" y="3733800"/>
                        <a:ext cx="31623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70" name="Object 38"/>
          <p:cNvGraphicFramePr>
            <a:graphicFrameLocks noChangeAspect="1"/>
          </p:cNvGraphicFramePr>
          <p:nvPr/>
        </p:nvGraphicFramePr>
        <p:xfrm>
          <a:off x="455613" y="4310063"/>
          <a:ext cx="26193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31" imgW="2144395" imgH="315595" progId="Equation.3">
                  <p:embed/>
                </p:oleObj>
              </mc:Choice>
              <mc:Fallback>
                <p:oleObj name="" r:id="rId31" imgW="2144395" imgH="315595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3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5613" y="4310063"/>
                        <a:ext cx="2619375" cy="452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71" name="Text Box 39"/>
          <p:cNvSpPr txBox="1"/>
          <p:nvPr/>
        </p:nvSpPr>
        <p:spPr>
          <a:xfrm>
            <a:off x="3048000" y="428148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72" name="Object 40"/>
          <p:cNvGraphicFramePr>
            <a:graphicFrameLocks noChangeAspect="1"/>
          </p:cNvGraphicFramePr>
          <p:nvPr/>
        </p:nvGraphicFramePr>
        <p:xfrm>
          <a:off x="3581400" y="4344988"/>
          <a:ext cx="7381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33" imgW="547370" imgH="276860" progId="Equation.3">
                  <p:embed/>
                </p:oleObj>
              </mc:Choice>
              <mc:Fallback>
                <p:oleObj name="" r:id="rId33" imgW="547370" imgH="27686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81400" y="4344988"/>
                        <a:ext cx="738188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73" name="Text Box 41"/>
          <p:cNvSpPr txBox="1"/>
          <p:nvPr/>
        </p:nvSpPr>
        <p:spPr>
          <a:xfrm>
            <a:off x="4343400" y="4271963"/>
            <a:ext cx="1752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 </a:t>
            </a:r>
            <a:r>
              <a:rPr lang="en-US" altLang="zh-CN" sz="2800" i="1" dirty="0">
                <a:ea typeface="楷体_GB2312" pitchFamily="49" charset="-122"/>
              </a:rPr>
              <a:t>I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上的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74" name="Object 42"/>
          <p:cNvGraphicFramePr>
            <a:graphicFrameLocks noChangeAspect="1"/>
          </p:cNvGraphicFramePr>
          <p:nvPr/>
        </p:nvGraphicFramePr>
        <p:xfrm>
          <a:off x="455613" y="5410200"/>
          <a:ext cx="2628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35" imgW="2150745" imgH="315595" progId="Equation.3">
                  <p:embed/>
                </p:oleObj>
              </mc:Choice>
              <mc:Fallback>
                <p:oleObj name="" r:id="rId35" imgW="2150745" imgH="315595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3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5613" y="5410200"/>
                        <a:ext cx="2628900" cy="457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75" name="Text Box 43"/>
          <p:cNvSpPr txBox="1"/>
          <p:nvPr/>
        </p:nvSpPr>
        <p:spPr>
          <a:xfrm>
            <a:off x="3048000" y="5348288"/>
            <a:ext cx="762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0876" name="Object 44"/>
          <p:cNvGraphicFramePr>
            <a:graphicFrameLocks noChangeAspect="1"/>
          </p:cNvGraphicFramePr>
          <p:nvPr/>
        </p:nvGraphicFramePr>
        <p:xfrm>
          <a:off x="3505200" y="541020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37" imgW="547370" imgH="276860" progId="Equation.3">
                  <p:embed/>
                </p:oleObj>
              </mc:Choice>
              <mc:Fallback>
                <p:oleObj name="" r:id="rId37" imgW="547370" imgH="276860" progId="Equation.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3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05200" y="5410200"/>
                        <a:ext cx="736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77" name="Text Box 45"/>
          <p:cNvSpPr txBox="1"/>
          <p:nvPr/>
        </p:nvSpPr>
        <p:spPr>
          <a:xfrm>
            <a:off x="4191000" y="5334000"/>
            <a:ext cx="1676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 </a:t>
            </a:r>
            <a:r>
              <a:rPr lang="en-US" altLang="zh-CN" sz="2800" i="1" dirty="0">
                <a:ea typeface="楷体_GB2312" pitchFamily="49" charset="-122"/>
              </a:rPr>
              <a:t>I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上的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0878" name="Text Box 46"/>
          <p:cNvSpPr txBox="1"/>
          <p:nvPr/>
        </p:nvSpPr>
        <p:spPr>
          <a:xfrm>
            <a:off x="3048000" y="4814888"/>
            <a:ext cx="2362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单调增函数 </a:t>
            </a:r>
            <a:r>
              <a:rPr lang="en-US" altLang="zh-CN" sz="2800" dirty="0">
                <a:ea typeface="楷体_GB2312" pitchFamily="49" charset="-122"/>
              </a:rPr>
              <a:t>;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0879" name="Text Box 47"/>
          <p:cNvSpPr txBox="1"/>
          <p:nvPr/>
        </p:nvSpPr>
        <p:spPr>
          <a:xfrm>
            <a:off x="3048000" y="5805488"/>
            <a:ext cx="2286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单调减函数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0880" name="Freeform 48"/>
          <p:cNvSpPr/>
          <p:nvPr/>
        </p:nvSpPr>
        <p:spPr>
          <a:xfrm>
            <a:off x="6956425" y="3854450"/>
            <a:ext cx="1439863" cy="1166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1008" h="816">
                <a:moveTo>
                  <a:pt x="0" y="0"/>
                </a:moveTo>
                <a:cubicBezTo>
                  <a:pt x="204" y="100"/>
                  <a:pt x="408" y="200"/>
                  <a:pt x="576" y="336"/>
                </a:cubicBezTo>
                <a:cubicBezTo>
                  <a:pt x="744" y="472"/>
                  <a:pt x="936" y="736"/>
                  <a:pt x="1008" y="816"/>
                </a:cubicBezTo>
              </a:path>
            </a:pathLst>
          </a:custGeom>
          <a:noFill/>
          <a:ln w="19050" cap="flat" cmpd="sng">
            <a:solidFill>
              <a:srgbClr val="66FF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20881" name="Group 49"/>
          <p:cNvGrpSpPr/>
          <p:nvPr/>
        </p:nvGrpSpPr>
        <p:grpSpPr>
          <a:xfrm>
            <a:off x="7270750" y="4129088"/>
            <a:ext cx="1039813" cy="1509712"/>
            <a:chOff x="4580" y="2601"/>
            <a:chExt cx="655" cy="951"/>
          </a:xfrm>
        </p:grpSpPr>
        <p:grpSp>
          <p:nvGrpSpPr>
            <p:cNvPr id="16441" name="Group 50"/>
            <p:cNvGrpSpPr/>
            <p:nvPr/>
          </p:nvGrpSpPr>
          <p:grpSpPr>
            <a:xfrm>
              <a:off x="4580" y="3206"/>
              <a:ext cx="655" cy="346"/>
              <a:chOff x="4156" y="3408"/>
              <a:chExt cx="728" cy="384"/>
            </a:xfrm>
          </p:grpSpPr>
          <p:graphicFrame>
            <p:nvGraphicFramePr>
              <p:cNvPr id="16444" name="Object 51"/>
              <p:cNvGraphicFramePr>
                <a:graphicFrameLocks noChangeAspect="1"/>
              </p:cNvGraphicFramePr>
              <p:nvPr/>
            </p:nvGraphicFramePr>
            <p:xfrm>
              <a:off x="4156" y="3408"/>
              <a:ext cx="236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3" name="" r:id="rId39" imgW="57785" imgH="116205" progId="Equation.3">
                      <p:embed/>
                    </p:oleObj>
                  </mc:Choice>
                  <mc:Fallback>
                    <p:oleObj name="" r:id="rId39" imgW="57785" imgH="116205" progId="Equation.3">
                      <p:embed/>
                      <p:pic>
                        <p:nvPicPr>
                          <p:cNvPr id="0" name="图片 3132"/>
                          <p:cNvPicPr/>
                          <p:nvPr/>
                        </p:nvPicPr>
                        <p:blipFill>
                          <a:blip r:embed="rId40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156" y="3408"/>
                            <a:ext cx="236" cy="38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45" name="Object 52"/>
              <p:cNvGraphicFramePr>
                <a:graphicFrameLocks noChangeAspect="1"/>
              </p:cNvGraphicFramePr>
              <p:nvPr/>
            </p:nvGraphicFramePr>
            <p:xfrm>
              <a:off x="4608" y="3408"/>
              <a:ext cx="276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5" name="" r:id="rId41" imgW="83820" imgH="116205" progId="Equation.3">
                      <p:embed/>
                    </p:oleObj>
                  </mc:Choice>
                  <mc:Fallback>
                    <p:oleObj name="" r:id="rId41" imgW="83820" imgH="116205" progId="Equation.3">
                      <p:embed/>
                      <p:pic>
                        <p:nvPicPr>
                          <p:cNvPr id="0" name="图片 3134"/>
                          <p:cNvPicPr/>
                          <p:nvPr/>
                        </p:nvPicPr>
                        <p:blipFill>
                          <a:blip r:embed="rId42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608" y="3408"/>
                            <a:ext cx="276" cy="38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442" name="Line 53"/>
            <p:cNvSpPr/>
            <p:nvPr/>
          </p:nvSpPr>
          <p:spPr>
            <a:xfrm>
              <a:off x="4684" y="2817"/>
              <a:ext cx="0" cy="47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6443" name="Line 54"/>
            <p:cNvSpPr/>
            <p:nvPr/>
          </p:nvSpPr>
          <p:spPr>
            <a:xfrm>
              <a:off x="5073" y="2601"/>
              <a:ext cx="0" cy="6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</p:grpSp>
      <p:grpSp>
        <p:nvGrpSpPr>
          <p:cNvPr id="120887" name="Group 55"/>
          <p:cNvGrpSpPr/>
          <p:nvPr/>
        </p:nvGrpSpPr>
        <p:grpSpPr>
          <a:xfrm>
            <a:off x="6432550" y="3852863"/>
            <a:ext cx="2406650" cy="1768475"/>
            <a:chOff x="4052" y="2427"/>
            <a:chExt cx="1516" cy="1114"/>
          </a:xfrm>
        </p:grpSpPr>
        <p:grpSp>
          <p:nvGrpSpPr>
            <p:cNvPr id="16434" name="Group 56"/>
            <p:cNvGrpSpPr/>
            <p:nvPr/>
          </p:nvGrpSpPr>
          <p:grpSpPr>
            <a:xfrm>
              <a:off x="4052" y="2427"/>
              <a:ext cx="1516" cy="1114"/>
              <a:chOff x="4052" y="2427"/>
              <a:chExt cx="1516" cy="1114"/>
            </a:xfrm>
          </p:grpSpPr>
          <p:sp>
            <p:nvSpPr>
              <p:cNvPr id="16436" name="Line 57"/>
              <p:cNvSpPr/>
              <p:nvPr/>
            </p:nvSpPr>
            <p:spPr>
              <a:xfrm>
                <a:off x="4180" y="3293"/>
                <a:ext cx="136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16437" name="Line 58"/>
              <p:cNvSpPr/>
              <p:nvPr/>
            </p:nvSpPr>
            <p:spPr>
              <a:xfrm flipV="1">
                <a:off x="4278" y="2472"/>
                <a:ext cx="0" cy="99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graphicFrame>
            <p:nvGraphicFramePr>
              <p:cNvPr id="16438" name="Object 59"/>
              <p:cNvGraphicFramePr>
                <a:graphicFrameLocks noChangeAspect="1"/>
              </p:cNvGraphicFramePr>
              <p:nvPr/>
            </p:nvGraphicFramePr>
            <p:xfrm>
              <a:off x="5396" y="3321"/>
              <a:ext cx="172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45" name="" r:id="rId43" imgW="32385" imgH="51435" progId="Equation.3">
                      <p:embed/>
                    </p:oleObj>
                  </mc:Choice>
                  <mc:Fallback>
                    <p:oleObj name="" r:id="rId43" imgW="32385" imgH="51435" progId="Equation.3">
                      <p:embed/>
                      <p:pic>
                        <p:nvPicPr>
                          <p:cNvPr id="0" name="图片 3144"/>
                          <p:cNvPicPr/>
                          <p:nvPr/>
                        </p:nvPicPr>
                        <p:blipFill>
                          <a:blip r:embed="rId44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5396" y="3321"/>
                            <a:ext cx="172" cy="2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39" name="Object 60"/>
              <p:cNvGraphicFramePr>
                <a:graphicFrameLocks noChangeAspect="1"/>
              </p:cNvGraphicFramePr>
              <p:nvPr/>
            </p:nvGraphicFramePr>
            <p:xfrm>
              <a:off x="4052" y="2427"/>
              <a:ext cx="195" cy="2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7" name="" r:id="rId45" imgW="51435" imgH="64135" progId="Equation.3">
                      <p:embed/>
                    </p:oleObj>
                  </mc:Choice>
                  <mc:Fallback>
                    <p:oleObj name="" r:id="rId45" imgW="51435" imgH="64135" progId="Equation.3">
                      <p:embed/>
                      <p:pic>
                        <p:nvPicPr>
                          <p:cNvPr id="0" name="图片 3136"/>
                          <p:cNvPicPr/>
                          <p:nvPr/>
                        </p:nvPicPr>
                        <p:blipFill>
                          <a:blip r:embed="rId46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052" y="2427"/>
                            <a:ext cx="195" cy="26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440" name="Freeform 61"/>
              <p:cNvSpPr/>
              <p:nvPr/>
            </p:nvSpPr>
            <p:spPr>
              <a:xfrm>
                <a:off x="4469" y="2558"/>
                <a:ext cx="777" cy="519"/>
              </a:xfrm>
              <a:custGeom>
                <a:avLst/>
                <a:gdLst/>
                <a:ahLst/>
                <a:cxnLst>
                  <a:cxn ang="0">
                    <a:pos x="0" y="203"/>
                  </a:cxn>
                  <a:cxn ang="0">
                    <a:pos x="117" y="68"/>
                  </a:cxn>
                  <a:cxn ang="0">
                    <a:pos x="300" y="0"/>
                  </a:cxn>
                </a:cxnLst>
                <a:pathLst>
                  <a:path w="864" h="576">
                    <a:moveTo>
                      <a:pt x="0" y="576"/>
                    </a:moveTo>
                    <a:cubicBezTo>
                      <a:pt x="96" y="432"/>
                      <a:pt x="192" y="288"/>
                      <a:pt x="336" y="192"/>
                    </a:cubicBezTo>
                    <a:cubicBezTo>
                      <a:pt x="480" y="96"/>
                      <a:pt x="776" y="32"/>
                      <a:pt x="864" y="0"/>
                    </a:cubicBezTo>
                  </a:path>
                </a:pathLst>
              </a:custGeom>
              <a:noFill/>
              <a:ln w="19050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aphicFrame>
          <p:nvGraphicFramePr>
            <p:cNvPr id="16435" name="Object 62"/>
            <p:cNvGraphicFramePr>
              <a:graphicFrameLocks noChangeAspect="1"/>
            </p:cNvGraphicFramePr>
            <p:nvPr/>
          </p:nvGraphicFramePr>
          <p:xfrm>
            <a:off x="4080" y="3304"/>
            <a:ext cx="18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" r:id="rId47" imgW="180340" imgH="193040" progId="Equation.3">
                    <p:embed/>
                  </p:oleObj>
                </mc:Choice>
                <mc:Fallback>
                  <p:oleObj name="" r:id="rId47" imgW="180340" imgH="193040" progId="Equation.3">
                    <p:embed/>
                    <p:pic>
                      <p:nvPicPr>
                        <p:cNvPr id="0" name="图片 3135"/>
                        <p:cNvPicPr/>
                        <p:nvPr/>
                      </p:nvPicPr>
                      <p:blipFill>
                        <a:blip r:embed="rId4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080" y="3304"/>
                          <a:ext cx="184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0854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0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0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5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0855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0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2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0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20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20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20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20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20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0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20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20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0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20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20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20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2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0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20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/>
      <p:bldP spid="120837" grpId="0"/>
      <p:bldP spid="120839" grpId="0"/>
      <p:bldP spid="120842" grpId="0"/>
      <p:bldP spid="120844" grpId="0"/>
      <p:bldP spid="120848" grpId="0"/>
      <p:bldP spid="120850" grpId="0"/>
      <p:bldP spid="120852" grpId="0"/>
      <p:bldP spid="120853" grpId="0"/>
      <p:bldP spid="120854" grpId="0" advAuto="1000" build="p"/>
      <p:bldP spid="120855" grpId="0" advAuto="1000" build="p"/>
      <p:bldP spid="120857" grpId="0"/>
      <p:bldP spid="120858" grpId="0"/>
      <p:bldP spid="120860" grpId="0"/>
      <p:bldP spid="120861" grpId="0"/>
      <p:bldP spid="120862" grpId="0"/>
      <p:bldP spid="120865" grpId="0"/>
      <p:bldP spid="120866" grpId="0" animBg="1"/>
      <p:bldP spid="120871" grpId="0"/>
      <p:bldP spid="120873" grpId="0"/>
      <p:bldP spid="120875" grpId="0"/>
      <p:bldP spid="120877" grpId="0"/>
      <p:bldP spid="120878" grpId="0"/>
      <p:bldP spid="12087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09" name="Text Box 21"/>
          <p:cNvSpPr txBox="1"/>
          <p:nvPr/>
        </p:nvSpPr>
        <p:spPr>
          <a:xfrm>
            <a:off x="4193540" y="4615815"/>
            <a:ext cx="6096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3075" name="Rectangle 2"/>
          <p:cNvSpPr>
            <a:spLocks noGrp="1"/>
          </p:cNvSpPr>
          <p:nvPr>
            <p:ph type="title"/>
          </p:nvPr>
        </p:nvSpPr>
        <p:spPr>
          <a:xfrm>
            <a:off x="533400" y="381000"/>
            <a:ext cx="26670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3200" b="1" dirty="0">
                <a:ea typeface="楷体_GB2312" pitchFamily="49" charset="-122"/>
              </a:rPr>
              <a:t>一、 无穷小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12292" name="Text Box 4"/>
          <p:cNvSpPr txBox="1"/>
          <p:nvPr/>
        </p:nvSpPr>
        <p:spPr>
          <a:xfrm>
            <a:off x="533400" y="998538"/>
            <a:ext cx="2133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定义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1 .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2146300" y="1065530"/>
          <a:ext cx="105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836930" imgH="321945" progId="Equation.3">
                  <p:embed/>
                </p:oleObj>
              </mc:Choice>
              <mc:Fallback>
                <p:oleObj name="" r:id="rId1" imgW="836930" imgH="321945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46300" y="1065530"/>
                        <a:ext cx="10541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6"/>
          <p:cNvSpPr txBox="1"/>
          <p:nvPr/>
        </p:nvSpPr>
        <p:spPr>
          <a:xfrm>
            <a:off x="3200400" y="1008063"/>
            <a:ext cx="1905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4608830" y="1084580"/>
          <a:ext cx="160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1300480" imgH="289560" progId="Equation.3">
                  <p:embed/>
                </p:oleObj>
              </mc:Choice>
              <mc:Fallback>
                <p:oleObj name="" r:id="rId3" imgW="1300480" imgH="28956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608830" y="1084580"/>
                        <a:ext cx="16002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 Box 8"/>
          <p:cNvSpPr txBox="1"/>
          <p:nvPr/>
        </p:nvSpPr>
        <p:spPr>
          <a:xfrm>
            <a:off x="6324600" y="990600"/>
            <a:ext cx="2057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297" name="Object 9"/>
          <p:cNvGraphicFramePr>
            <a:graphicFrameLocks noChangeAspect="1"/>
          </p:cNvGraphicFramePr>
          <p:nvPr/>
        </p:nvGraphicFramePr>
        <p:xfrm>
          <a:off x="7924800" y="106680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566420" imgH="289560" progId="Equation.3">
                  <p:embed/>
                </p:oleObj>
              </mc:Choice>
              <mc:Fallback>
                <p:oleObj name="" r:id="rId5" imgW="566420" imgH="28956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924800" y="1066800"/>
                        <a:ext cx="736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10"/>
          <p:cNvGraphicFramePr>
            <a:graphicFrameLocks noChangeAspect="1"/>
          </p:cNvGraphicFramePr>
          <p:nvPr/>
        </p:nvGraphicFramePr>
        <p:xfrm>
          <a:off x="630238" y="1933575"/>
          <a:ext cx="1054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7" imgW="836930" imgH="321945" progId="Equation.3">
                  <p:embed/>
                </p:oleObj>
              </mc:Choice>
              <mc:Fallback>
                <p:oleObj name="" r:id="rId7" imgW="836930" imgH="321945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30238" y="1933575"/>
                        <a:ext cx="10541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9" name="Text Box 11"/>
          <p:cNvSpPr txBox="1"/>
          <p:nvPr/>
        </p:nvSpPr>
        <p:spPr>
          <a:xfrm>
            <a:off x="659765" y="3122930"/>
            <a:ext cx="12192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思考 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2300" name="Object 12"/>
          <p:cNvGraphicFramePr>
            <a:graphicFrameLocks noChangeAspect="1"/>
          </p:cNvGraphicFramePr>
          <p:nvPr/>
        </p:nvGraphicFramePr>
        <p:xfrm>
          <a:off x="715010" y="5547995"/>
          <a:ext cx="2184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9" imgW="1790065" imgH="502285" progId="Equation.3">
                  <p:embed/>
                </p:oleObj>
              </mc:Choice>
              <mc:Fallback>
                <p:oleObj name="" r:id="rId9" imgW="1790065" imgH="502285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15010" y="5547995"/>
                        <a:ext cx="2184400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1" name="Text Box 13"/>
          <p:cNvSpPr txBox="1"/>
          <p:nvPr/>
        </p:nvSpPr>
        <p:spPr>
          <a:xfrm>
            <a:off x="2988310" y="5470525"/>
            <a:ext cx="172720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所以函数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302" name="Object 14"/>
          <p:cNvGraphicFramePr>
            <a:graphicFrameLocks noChangeAspect="1"/>
          </p:cNvGraphicFramePr>
          <p:nvPr/>
        </p:nvGraphicFramePr>
        <p:xfrm>
          <a:off x="4493260" y="5571490"/>
          <a:ext cx="673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1" imgW="514985" imgH="212725" progId="Equation.3">
                  <p:embed/>
                </p:oleObj>
              </mc:Choice>
              <mc:Fallback>
                <p:oleObj name="" r:id="rId11" imgW="514985" imgH="212725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493260" y="5571490"/>
                        <a:ext cx="6731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3" name="Text Box 15"/>
          <p:cNvSpPr txBox="1"/>
          <p:nvPr/>
        </p:nvSpPr>
        <p:spPr>
          <a:xfrm>
            <a:off x="5020310" y="5470525"/>
            <a:ext cx="762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304" name="Object 16"/>
          <p:cNvGraphicFramePr>
            <a:graphicFrameLocks noChangeAspect="1"/>
          </p:cNvGraphicFramePr>
          <p:nvPr/>
        </p:nvGraphicFramePr>
        <p:xfrm>
          <a:off x="5553710" y="5570855"/>
          <a:ext cx="863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13" imgW="676275" imgH="212725" progId="Equation.3">
                  <p:embed/>
                </p:oleObj>
              </mc:Choice>
              <mc:Fallback>
                <p:oleObj name="" r:id="rId13" imgW="676275" imgH="212725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553710" y="5570855"/>
                        <a:ext cx="8636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5" name="Text Box 17"/>
          <p:cNvSpPr txBox="1"/>
          <p:nvPr/>
        </p:nvSpPr>
        <p:spPr>
          <a:xfrm>
            <a:off x="6391910" y="5469573"/>
            <a:ext cx="2209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时的无穷小</a:t>
            </a:r>
            <a:r>
              <a:rPr lang="en-US" altLang="zh-CN" sz="2800" dirty="0">
                <a:ea typeface="楷体_GB2312" pitchFamily="49" charset="-122"/>
              </a:rPr>
              <a:t>;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2306" name="Object 18"/>
          <p:cNvGraphicFramePr>
            <a:graphicFrameLocks noChangeAspect="1"/>
          </p:cNvGraphicFramePr>
          <p:nvPr/>
        </p:nvGraphicFramePr>
        <p:xfrm>
          <a:off x="715010" y="4450715"/>
          <a:ext cx="1574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5" imgW="1275080" imgH="682625" progId="Equation.3">
                  <p:embed/>
                </p:oleObj>
              </mc:Choice>
              <mc:Fallback>
                <p:oleObj name="" r:id="rId15" imgW="1275080" imgH="682625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15010" y="4450715"/>
                        <a:ext cx="1574800" cy="876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7" name="Text Box 19"/>
          <p:cNvSpPr txBox="1"/>
          <p:nvPr/>
        </p:nvSpPr>
        <p:spPr>
          <a:xfrm>
            <a:off x="2317750" y="4615815"/>
            <a:ext cx="16611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所以函数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308" name="Object 20"/>
          <p:cNvGraphicFramePr>
            <a:graphicFrameLocks noChangeAspect="1"/>
          </p:cNvGraphicFramePr>
          <p:nvPr/>
        </p:nvGraphicFramePr>
        <p:xfrm>
          <a:off x="3964940" y="4463415"/>
          <a:ext cx="254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7" imgW="161290" imgH="663575" progId="Equation.3">
                  <p:embed/>
                </p:oleObj>
              </mc:Choice>
              <mc:Fallback>
                <p:oleObj name="" r:id="rId17" imgW="161290" imgH="663575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964940" y="4463415"/>
                        <a:ext cx="2540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0" name="Object 22"/>
          <p:cNvGraphicFramePr>
            <a:graphicFrameLocks noChangeAspect="1"/>
          </p:cNvGraphicFramePr>
          <p:nvPr/>
        </p:nvGraphicFramePr>
        <p:xfrm>
          <a:off x="4638040" y="4761865"/>
          <a:ext cx="1003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9" imgW="791845" imgH="161290" progId="Equation.3">
                  <p:embed/>
                </p:oleObj>
              </mc:Choice>
              <mc:Fallback>
                <p:oleObj name="" r:id="rId19" imgW="791845" imgH="16129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638040" y="4761865"/>
                        <a:ext cx="1003300" cy="25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1" name="Text Box 23"/>
          <p:cNvSpPr txBox="1"/>
          <p:nvPr/>
        </p:nvSpPr>
        <p:spPr>
          <a:xfrm>
            <a:off x="5641340" y="4615815"/>
            <a:ext cx="24384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时的无穷小</a:t>
            </a:r>
            <a:r>
              <a:rPr lang="en-US" altLang="zh-CN" sz="2800" dirty="0">
                <a:ea typeface="楷体_GB2312" pitchFamily="49" charset="-122"/>
              </a:rPr>
              <a:t>;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2317" name="Object 29"/>
          <p:cNvGraphicFramePr>
            <a:graphicFrameLocks noChangeAspect="1"/>
          </p:cNvGraphicFramePr>
          <p:nvPr/>
        </p:nvGraphicFramePr>
        <p:xfrm>
          <a:off x="1684338" y="1473200"/>
          <a:ext cx="15827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21" imgW="1287780" imgH="321945" progId="Equation.3">
                  <p:embed/>
                </p:oleObj>
              </mc:Choice>
              <mc:Fallback>
                <p:oleObj name="" r:id="rId21" imgW="1287780" imgH="321945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84338" y="1473200"/>
                        <a:ext cx="1582737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8" name="Text Box 30"/>
          <p:cNvSpPr txBox="1"/>
          <p:nvPr/>
        </p:nvSpPr>
        <p:spPr>
          <a:xfrm>
            <a:off x="168275" y="1919605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319" name="Text Box 31"/>
          <p:cNvSpPr txBox="1"/>
          <p:nvPr/>
        </p:nvSpPr>
        <p:spPr>
          <a:xfrm>
            <a:off x="1676400" y="1919288"/>
            <a:ext cx="2362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时的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无穷小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2321" name="Object 33"/>
          <p:cNvGraphicFramePr>
            <a:graphicFrameLocks noChangeAspect="1"/>
          </p:cNvGraphicFramePr>
          <p:nvPr/>
        </p:nvGraphicFramePr>
        <p:xfrm>
          <a:off x="168275" y="2368550"/>
          <a:ext cx="15843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23" imgW="1287780" imgH="321945" progId="Equation.3">
                  <p:embed/>
                </p:oleObj>
              </mc:Choice>
              <mc:Fallback>
                <p:oleObj name="" r:id="rId23" imgW="1287780" imgH="321945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8275" y="2368550"/>
                        <a:ext cx="158432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19"/>
          <p:cNvSpPr txBox="1"/>
          <p:nvPr/>
        </p:nvSpPr>
        <p:spPr>
          <a:xfrm>
            <a:off x="1705610" y="3117215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函数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" name="Object 20"/>
          <p:cNvGraphicFramePr>
            <a:graphicFrameLocks noChangeAspect="1"/>
          </p:cNvGraphicFramePr>
          <p:nvPr/>
        </p:nvGraphicFramePr>
        <p:xfrm>
          <a:off x="2645410" y="2958465"/>
          <a:ext cx="254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5" imgW="161290" imgH="663575" progId="Equation.3">
                  <p:embed/>
                </p:oleObj>
              </mc:Choice>
              <mc:Fallback>
                <p:oleObj name="" r:id="rId25" imgW="161290" imgH="663575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645410" y="2958465"/>
                        <a:ext cx="2540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3"/>
          <p:cNvSpPr txBox="1"/>
          <p:nvPr/>
        </p:nvSpPr>
        <p:spPr>
          <a:xfrm>
            <a:off x="2988310" y="3110865"/>
            <a:ext cx="37458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是一个无穷小，对吗？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9" name="Text Box 11"/>
          <p:cNvSpPr txBox="1"/>
          <p:nvPr/>
        </p:nvSpPr>
        <p:spPr>
          <a:xfrm>
            <a:off x="659765" y="3809365"/>
            <a:ext cx="157543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应该说 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92625" y="1618615"/>
            <a:ext cx="4168775" cy="1383665"/>
          </a:xfrm>
          <a:prstGeom prst="rect">
            <a:avLst/>
          </a:prstGeom>
          <a:noFill/>
          <a:ln w="28575" cmpd="thickThin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zh-CN" altLang="en-US"/>
              <a:t>若函数在某一极限过程中以零为极限，则该函数是这一极限过程中的无穷小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9" grpId="0"/>
      <p:bldP spid="12292" grpId="0"/>
      <p:bldP spid="12294" grpId="0"/>
      <p:bldP spid="12296" grpId="0"/>
      <p:bldP spid="12299" grpId="0"/>
      <p:bldP spid="12301" grpId="0"/>
      <p:bldP spid="12303" grpId="0"/>
      <p:bldP spid="12305" grpId="0"/>
      <p:bldP spid="12307" grpId="0"/>
      <p:bldP spid="12311" grpId="0"/>
      <p:bldP spid="12318" grpId="0"/>
      <p:bldP spid="12319" grpId="0"/>
      <p:bldP spid="3" grpId="0"/>
      <p:bldP spid="8" grpId="0"/>
      <p:bldP spid="9" grpId="0"/>
      <p:bldP spid="10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Text Box 3"/>
          <p:cNvSpPr txBox="1"/>
          <p:nvPr/>
        </p:nvSpPr>
        <p:spPr>
          <a:xfrm>
            <a:off x="609600" y="2368550"/>
            <a:ext cx="14478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思考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 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4100" name="Text Box 4"/>
          <p:cNvSpPr txBox="1"/>
          <p:nvPr/>
        </p:nvSpPr>
        <p:spPr>
          <a:xfrm>
            <a:off x="1676400" y="2371090"/>
            <a:ext cx="415099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很小的常数</a:t>
            </a:r>
            <a:r>
              <a:rPr lang="en-US" altLang="zh-CN" sz="2800" dirty="0">
                <a:solidFill>
                  <a:schemeClr val="tx1"/>
                </a:solidFill>
                <a:ea typeface="楷体_GB2312" pitchFamily="49" charset="-122"/>
              </a:rPr>
              <a:t>C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是无穷小吗？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4101" name="Text Box 5"/>
          <p:cNvSpPr txBox="1"/>
          <p:nvPr/>
        </p:nvSpPr>
        <p:spPr>
          <a:xfrm>
            <a:off x="457200" y="3695383"/>
            <a:ext cx="1143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因为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1204913" y="3633788"/>
          <a:ext cx="227806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688975" imgH="225425" progId="Equation.3">
                  <p:embed/>
                </p:oleObj>
              </mc:Choice>
              <mc:Fallback>
                <p:oleObj name="" r:id="rId1" imgW="688975" imgH="225425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204913" y="3633788"/>
                        <a:ext cx="2278062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4724400" y="3695700"/>
          <a:ext cx="13525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386080" imgH="116205" progId="Equation.3">
                  <p:embed/>
                </p:oleObj>
              </mc:Choice>
              <mc:Fallback>
                <p:oleObj name="" r:id="rId3" imgW="386080" imgH="116205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724400" y="3695700"/>
                        <a:ext cx="1352550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8"/>
          <p:cNvGraphicFramePr>
            <a:graphicFrameLocks noChangeAspect="1"/>
          </p:cNvGraphicFramePr>
          <p:nvPr/>
        </p:nvGraphicFramePr>
        <p:xfrm>
          <a:off x="6096000" y="3695700"/>
          <a:ext cx="13208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5" imgW="373380" imgH="116205" progId="Equation.3">
                  <p:embed/>
                </p:oleObj>
              </mc:Choice>
              <mc:Fallback>
                <p:oleObj name="" r:id="rId5" imgW="373380" imgH="116205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320800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Text Box 9"/>
          <p:cNvSpPr txBox="1"/>
          <p:nvPr/>
        </p:nvSpPr>
        <p:spPr>
          <a:xfrm>
            <a:off x="4752975" y="435768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106" name="Object 10"/>
          <p:cNvGraphicFramePr>
            <a:graphicFrameLocks noChangeAspect="1"/>
          </p:cNvGraphicFramePr>
          <p:nvPr/>
        </p:nvGraphicFramePr>
        <p:xfrm>
          <a:off x="5210175" y="4318000"/>
          <a:ext cx="24098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7" imgW="727710" imgH="161290" progId="Equation.3">
                  <p:embed/>
                </p:oleObj>
              </mc:Choice>
              <mc:Fallback>
                <p:oleObj name="" r:id="rId7" imgW="727710" imgH="16129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210175" y="4318000"/>
                        <a:ext cx="2409825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" name="Text Box 11"/>
          <p:cNvSpPr txBox="1"/>
          <p:nvPr/>
        </p:nvSpPr>
        <p:spPr>
          <a:xfrm>
            <a:off x="7620000" y="4381500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4108" name="Object 12"/>
          <p:cNvGraphicFramePr>
            <a:graphicFrameLocks noChangeAspect="1"/>
          </p:cNvGraphicFramePr>
          <p:nvPr/>
        </p:nvGraphicFramePr>
        <p:xfrm>
          <a:off x="5334000" y="5057775"/>
          <a:ext cx="2278063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688975" imgH="161290" progId="Equation.3">
                  <p:embed/>
                </p:oleObj>
              </mc:Choice>
              <mc:Fallback>
                <p:oleObj name="" r:id="rId9" imgW="688975" imgH="16129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334000" y="5057775"/>
                        <a:ext cx="2278063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9" name="Text Box 13"/>
          <p:cNvSpPr txBox="1"/>
          <p:nvPr/>
        </p:nvSpPr>
        <p:spPr>
          <a:xfrm>
            <a:off x="609600" y="5715000"/>
            <a:ext cx="3124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显然 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C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只能是 </a:t>
            </a:r>
            <a:r>
              <a:rPr lang="en-US" altLang="zh-CN" sz="2800" dirty="0">
                <a:ea typeface="楷体_GB2312" pitchFamily="49" charset="-122"/>
              </a:rPr>
              <a:t>0 !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4110" name="Line 14"/>
          <p:cNvSpPr/>
          <p:nvPr/>
        </p:nvSpPr>
        <p:spPr>
          <a:xfrm>
            <a:off x="3733800" y="3848100"/>
            <a:ext cx="9144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111" name="Line 15"/>
          <p:cNvSpPr/>
          <p:nvPr/>
        </p:nvSpPr>
        <p:spPr>
          <a:xfrm flipH="1">
            <a:off x="3733800" y="4000500"/>
            <a:ext cx="9144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113" name="Rectangle 17"/>
          <p:cNvSpPr/>
          <p:nvPr/>
        </p:nvSpPr>
        <p:spPr>
          <a:xfrm>
            <a:off x="2057400" y="3657600"/>
            <a:ext cx="762000" cy="547688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C</a:t>
            </a:r>
            <a:endParaRPr lang="en-US" altLang="zh-CN" sz="2800" i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4116" name="Rectangle 20"/>
          <p:cNvSpPr/>
          <p:nvPr/>
        </p:nvSpPr>
        <p:spPr>
          <a:xfrm>
            <a:off x="5486400" y="5105400"/>
            <a:ext cx="831850" cy="547688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C</a:t>
            </a:r>
            <a:endParaRPr lang="en-US" altLang="zh-CN" sz="2800" i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2" name="Object 24"/>
          <p:cNvGraphicFramePr>
            <a:graphicFrameLocks noChangeAspect="1"/>
          </p:cNvGraphicFramePr>
          <p:nvPr/>
        </p:nvGraphicFramePr>
        <p:xfrm>
          <a:off x="2209800" y="647700"/>
          <a:ext cx="1233488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1" imgW="328295" imgH="141605" progId="Equation.3">
                  <p:embed/>
                </p:oleObj>
              </mc:Choice>
              <mc:Fallback>
                <p:oleObj name="" r:id="rId11" imgW="328295" imgH="141605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09800" y="647700"/>
                        <a:ext cx="1233488" cy="617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4" name="Text Box 25"/>
          <p:cNvSpPr txBox="1"/>
          <p:nvPr/>
        </p:nvSpPr>
        <p:spPr>
          <a:xfrm>
            <a:off x="5334000" y="688975"/>
            <a:ext cx="1905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115" name="Object 26"/>
          <p:cNvGraphicFramePr>
            <a:graphicFrameLocks noChangeAspect="1"/>
          </p:cNvGraphicFramePr>
          <p:nvPr/>
        </p:nvGraphicFramePr>
        <p:xfrm>
          <a:off x="6705600" y="730250"/>
          <a:ext cx="17383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13" imgW="534670" imgH="116205" progId="Equation.3">
                  <p:embed/>
                </p:oleObj>
              </mc:Choice>
              <mc:Fallback>
                <p:oleObj name="" r:id="rId13" imgW="534670" imgH="116205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705600" y="730250"/>
                        <a:ext cx="1738313" cy="50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8"/>
          <p:cNvGrpSpPr/>
          <p:nvPr/>
        </p:nvGrpSpPr>
        <p:grpSpPr>
          <a:xfrm>
            <a:off x="3429000" y="677863"/>
            <a:ext cx="2119313" cy="519112"/>
            <a:chOff x="2160" y="595"/>
            <a:chExt cx="1335" cy="327"/>
          </a:xfrm>
        </p:grpSpPr>
        <p:sp>
          <p:nvSpPr>
            <p:cNvPr id="4128" name="Text Box 27"/>
            <p:cNvSpPr txBox="1"/>
            <p:nvPr/>
          </p:nvSpPr>
          <p:spPr>
            <a:xfrm>
              <a:off x="2160" y="595"/>
              <a:ext cx="133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zh-CN" altLang="en-US" sz="2800" dirty="0">
                  <a:ea typeface="楷体_GB2312" pitchFamily="49" charset="-122"/>
                </a:rPr>
                <a:t>或              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endParaRPr lang="en-US" altLang="zh-CN" sz="2800" dirty="0">
                <a:ea typeface="楷体_GB2312" pitchFamily="49" charset="-122"/>
              </a:endParaRPr>
            </a:p>
          </p:txBody>
        </p:sp>
        <p:graphicFrame>
          <p:nvGraphicFramePr>
            <p:cNvPr id="4129" name="Object 28"/>
            <p:cNvGraphicFramePr>
              <a:graphicFrameLocks noChangeAspect="1"/>
            </p:cNvGraphicFramePr>
            <p:nvPr/>
          </p:nvGraphicFramePr>
          <p:xfrm>
            <a:off x="2544" y="675"/>
            <a:ext cx="755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" r:id="rId15" imgW="321945" imgH="64135" progId="Equation.3">
                    <p:embed/>
                  </p:oleObj>
                </mc:Choice>
                <mc:Fallback>
                  <p:oleObj name="" r:id="rId15" imgW="321945" imgH="64135" progId="Equation.3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544" y="675"/>
                          <a:ext cx="755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17" name="Text Box 30"/>
          <p:cNvSpPr txBox="1"/>
          <p:nvPr/>
        </p:nvSpPr>
        <p:spPr>
          <a:xfrm>
            <a:off x="304800" y="1403350"/>
            <a:ext cx="1752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118" name="Object 31"/>
          <p:cNvGraphicFramePr>
            <a:graphicFrameLocks noChangeAspect="1"/>
          </p:cNvGraphicFramePr>
          <p:nvPr/>
        </p:nvGraphicFramePr>
        <p:xfrm>
          <a:off x="1809750" y="1439545"/>
          <a:ext cx="851639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7" imgW="231775" imgH="116205" progId="Equation.3">
                  <p:embed/>
                </p:oleObj>
              </mc:Choice>
              <mc:Fallback>
                <p:oleObj name="" r:id="rId17" imgW="231775" imgH="116205" progId="Equation.3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809750" y="1439545"/>
                        <a:ext cx="851639" cy="50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9" name="Text Box 32"/>
          <p:cNvSpPr txBox="1"/>
          <p:nvPr/>
        </p:nvSpPr>
        <p:spPr>
          <a:xfrm>
            <a:off x="2593658" y="1403668"/>
            <a:ext cx="747712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4120" name="Object 33"/>
          <p:cNvGraphicFramePr>
            <a:graphicFrameLocks noChangeAspect="1"/>
          </p:cNvGraphicFramePr>
          <p:nvPr/>
        </p:nvGraphicFramePr>
        <p:xfrm>
          <a:off x="3023553" y="1353820"/>
          <a:ext cx="1233487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9" imgW="328295" imgH="141605" progId="Equation.3">
                  <p:embed/>
                </p:oleObj>
              </mc:Choice>
              <mc:Fallback>
                <p:oleObj name="" r:id="rId19" imgW="328295" imgH="141605" progId="Equation.3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023553" y="1353820"/>
                        <a:ext cx="1233487" cy="617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1" name="Line 36"/>
          <p:cNvSpPr/>
          <p:nvPr/>
        </p:nvSpPr>
        <p:spPr>
          <a:xfrm>
            <a:off x="304800" y="2133600"/>
            <a:ext cx="8686800" cy="0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122" name="Rectangle 37"/>
          <p:cNvSpPr>
            <a:spLocks noGrp="1"/>
          </p:cNvSpPr>
          <p:nvPr>
            <p:ph type="title"/>
          </p:nvPr>
        </p:nvSpPr>
        <p:spPr>
          <a:xfrm>
            <a:off x="457200" y="609600"/>
            <a:ext cx="2057400" cy="6477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b="1" dirty="0">
                <a:ea typeface="楷体_GB2312" pitchFamily="49" charset="-122"/>
              </a:rPr>
              <a:t>定义</a:t>
            </a:r>
            <a:r>
              <a:rPr lang="en-US" altLang="zh-CN" sz="2800" b="1" dirty="0">
                <a:ea typeface="楷体_GB2312" pitchFamily="49" charset="-122"/>
              </a:rPr>
              <a:t>1.</a:t>
            </a:r>
            <a:r>
              <a:rPr lang="en-US" altLang="zh-CN" sz="2800" dirty="0">
                <a:solidFill>
                  <a:schemeClr val="tx1"/>
                </a:solidFill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若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pSp>
        <p:nvGrpSpPr>
          <p:cNvPr id="4123" name="Group 39"/>
          <p:cNvGrpSpPr/>
          <p:nvPr/>
        </p:nvGrpSpPr>
        <p:grpSpPr>
          <a:xfrm>
            <a:off x="4191318" y="1376680"/>
            <a:ext cx="2119312" cy="519113"/>
            <a:chOff x="2160" y="595"/>
            <a:chExt cx="1335" cy="327"/>
          </a:xfrm>
        </p:grpSpPr>
        <p:sp>
          <p:nvSpPr>
            <p:cNvPr id="4126" name="Text Box 40"/>
            <p:cNvSpPr txBox="1"/>
            <p:nvPr/>
          </p:nvSpPr>
          <p:spPr>
            <a:xfrm>
              <a:off x="2160" y="595"/>
              <a:ext cx="133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zh-CN" altLang="en-US" sz="2800" dirty="0">
                  <a:ea typeface="楷体_GB2312" pitchFamily="49" charset="-122"/>
                </a:rPr>
                <a:t>或              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endParaRPr lang="en-US" altLang="zh-CN" sz="2800" dirty="0">
                <a:ea typeface="楷体_GB2312" pitchFamily="49" charset="-122"/>
              </a:endParaRPr>
            </a:p>
          </p:txBody>
        </p:sp>
        <p:graphicFrame>
          <p:nvGraphicFramePr>
            <p:cNvPr id="4127" name="Object 41"/>
            <p:cNvGraphicFramePr>
              <a:graphicFrameLocks noChangeAspect="1"/>
            </p:cNvGraphicFramePr>
            <p:nvPr/>
          </p:nvGraphicFramePr>
          <p:xfrm>
            <a:off x="2544" y="675"/>
            <a:ext cx="755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" r:id="rId21" imgW="321945" imgH="64135" progId="Equation.3">
                    <p:embed/>
                  </p:oleObj>
                </mc:Choice>
                <mc:Fallback>
                  <p:oleObj name="" r:id="rId21" imgW="321945" imgH="64135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2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544" y="675"/>
                          <a:ext cx="755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24" name="Text Box 42"/>
          <p:cNvSpPr txBox="1"/>
          <p:nvPr/>
        </p:nvSpPr>
        <p:spPr>
          <a:xfrm>
            <a:off x="8382000" y="693738"/>
            <a:ext cx="6286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 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4125" name="Text Box 43"/>
          <p:cNvSpPr txBox="1"/>
          <p:nvPr/>
        </p:nvSpPr>
        <p:spPr>
          <a:xfrm>
            <a:off x="6082030" y="1403033"/>
            <a:ext cx="2362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时的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无穷小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9600" y="2957830"/>
            <a:ext cx="1447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说明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 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76400" y="2957830"/>
            <a:ext cx="6705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除 </a:t>
            </a:r>
            <a:r>
              <a:rPr lang="en-US" altLang="zh-CN" sz="2800" dirty="0">
                <a:ea typeface="楷体_GB2312" pitchFamily="49" charset="-122"/>
              </a:rPr>
              <a:t>0 </a:t>
            </a:r>
            <a:r>
              <a:rPr lang="zh-CN" altLang="en-US" sz="2800" dirty="0">
                <a:ea typeface="楷体_GB2312" pitchFamily="49" charset="-122"/>
              </a:rPr>
              <a:t>以外任何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很小的常数</a:t>
            </a:r>
            <a:r>
              <a:rPr lang="zh-CN" altLang="en-US" sz="2800" dirty="0">
                <a:ea typeface="楷体_GB2312" pitchFamily="49" charset="-122"/>
              </a:rPr>
              <a:t>都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不是无穷小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!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49290" y="236855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可有常数无穷小？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01" grpId="0"/>
      <p:bldP spid="4105" grpId="0"/>
      <p:bldP spid="4107" grpId="0"/>
      <p:bldP spid="4109" grpId="0"/>
      <p:bldP spid="4113" grpId="0" bldLvl="0" animBg="1"/>
      <p:bldP spid="4116" grpId="0" bldLvl="0" animBg="1"/>
      <p:bldP spid="5" grpId="0"/>
      <p:bldP spid="4" grpId="0"/>
      <p:bldP spid="4098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Text Box 2"/>
          <p:cNvSpPr txBox="1"/>
          <p:nvPr/>
        </p:nvSpPr>
        <p:spPr>
          <a:xfrm>
            <a:off x="3676650" y="1611630"/>
            <a:ext cx="16319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其中</a:t>
            </a:r>
            <a:r>
              <a:rPr lang="zh-CN" altLang="en-US" sz="2800" i="1" dirty="0">
                <a:solidFill>
                  <a:schemeClr val="tx2"/>
                </a:solidFill>
                <a:ea typeface="楷体_GB2312" pitchFamily="49" charset="-122"/>
                <a:sym typeface="Symbol" panose="05050102010706020507" pitchFamily="18" charset="2"/>
              </a:rPr>
              <a:t> </a:t>
            </a:r>
            <a:r>
              <a:rPr lang="zh-CN" altLang="en-US" sz="2800" dirty="0">
                <a:ea typeface="楷体_GB2312" pitchFamily="49" charset="-122"/>
                <a:sym typeface="Symbol" panose="05050102010706020507" pitchFamily="18" charset="2"/>
              </a:rPr>
              <a:t>为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5132070" y="1586865"/>
          <a:ext cx="11430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1" imgW="328295" imgH="141605" progId="Equation.3">
                  <p:embed/>
                </p:oleObj>
              </mc:Choice>
              <mc:Fallback>
                <p:oleObj name="" r:id="rId1" imgW="328295" imgH="141605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32070" y="1586865"/>
                        <a:ext cx="11430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/>
          <p:nvPr/>
        </p:nvSpPr>
        <p:spPr>
          <a:xfrm>
            <a:off x="6275070" y="1613535"/>
            <a:ext cx="25882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时的无穷小量 </a:t>
            </a:r>
            <a:r>
              <a:rPr lang="en-US" altLang="zh-CN" sz="2800" dirty="0">
                <a:ea typeface="楷体_GB2312" pitchFamily="49" charset="-122"/>
              </a:rPr>
              <a:t>.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" name="Rectangle 6"/>
          <p:cNvSpPr>
            <a:spLocks noGrp="1"/>
          </p:cNvSpPr>
          <p:nvPr>
            <p:ph type="title"/>
          </p:nvPr>
        </p:nvSpPr>
        <p:spPr>
          <a:xfrm>
            <a:off x="685800" y="381000"/>
            <a:ext cx="60960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定理 </a:t>
            </a:r>
            <a:r>
              <a:rPr lang="en-US" altLang="zh-CN" sz="2800" b="1" dirty="0">
                <a:ea typeface="楷体_GB2312" pitchFamily="49" charset="-122"/>
              </a:rPr>
              <a:t>1 .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  <a:ea typeface="楷体_GB2312" pitchFamily="49" charset="-122"/>
              </a:rPr>
              <a:t>( </a:t>
            </a:r>
            <a:r>
              <a:rPr lang="zh-CN" altLang="en-US" sz="2800" dirty="0">
                <a:solidFill>
                  <a:schemeClr val="accent2"/>
                </a:solidFill>
                <a:ea typeface="楷体_GB2312" pitchFamily="49" charset="-122"/>
              </a:rPr>
              <a:t>无穷小与函数极限的关系 </a:t>
            </a:r>
            <a:r>
              <a:rPr lang="en-US" altLang="zh-CN" sz="2800" dirty="0">
                <a:solidFill>
                  <a:schemeClr val="accent2"/>
                </a:solidFill>
                <a:ea typeface="楷体_GB2312" pitchFamily="49" charset="-122"/>
              </a:rPr>
              <a:t>)</a:t>
            </a:r>
            <a:endParaRPr lang="en-US" altLang="zh-CN" sz="28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graphicFrame>
        <p:nvGraphicFramePr>
          <p:cNvPr id="5127" name="Object 7"/>
          <p:cNvGraphicFramePr>
            <a:graphicFrameLocks noChangeAspect="1"/>
          </p:cNvGraphicFramePr>
          <p:nvPr/>
        </p:nvGraphicFramePr>
        <p:xfrm>
          <a:off x="365760" y="1064578"/>
          <a:ext cx="23479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3" imgW="740410" imgH="231775" progId="Equation.3">
                  <p:embed/>
                </p:oleObj>
              </mc:Choice>
              <mc:Fallback>
                <p:oleObj name="" r:id="rId3" imgW="740410" imgH="231775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65760" y="1064578"/>
                        <a:ext cx="2347913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Line 8"/>
          <p:cNvSpPr/>
          <p:nvPr/>
        </p:nvSpPr>
        <p:spPr>
          <a:xfrm>
            <a:off x="2815273" y="1272540"/>
            <a:ext cx="10668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9" name="Line 9"/>
          <p:cNvSpPr/>
          <p:nvPr/>
        </p:nvSpPr>
        <p:spPr>
          <a:xfrm flipH="1">
            <a:off x="2815273" y="1388428"/>
            <a:ext cx="10668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5130" name="Object 10"/>
          <p:cNvGraphicFramePr>
            <a:graphicFrameLocks noChangeAspect="1"/>
          </p:cNvGraphicFramePr>
          <p:nvPr/>
        </p:nvGraphicFramePr>
        <p:xfrm>
          <a:off x="6249670" y="1015683"/>
          <a:ext cx="17764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5" imgW="547370" imgH="116205" progId="Equation.3">
                  <p:embed/>
                </p:oleObj>
              </mc:Choice>
              <mc:Fallback>
                <p:oleObj name="" r:id="rId5" imgW="547370" imgH="116205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49670" y="1015683"/>
                        <a:ext cx="1776413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11"/>
          <p:cNvGraphicFramePr>
            <a:graphicFrameLocks noChangeAspect="1"/>
          </p:cNvGraphicFramePr>
          <p:nvPr/>
        </p:nvGraphicFramePr>
        <p:xfrm>
          <a:off x="8002270" y="1091883"/>
          <a:ext cx="5381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7" imgW="128905" imgH="83820" progId="Equation.3">
                  <p:embed/>
                </p:oleObj>
              </mc:Choice>
              <mc:Fallback>
                <p:oleObj name="" r:id="rId7" imgW="128905" imgH="8382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02270" y="1091883"/>
                        <a:ext cx="538163" cy="41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Text Box 12"/>
          <p:cNvSpPr txBox="1"/>
          <p:nvPr/>
        </p:nvSpPr>
        <p:spPr>
          <a:xfrm>
            <a:off x="738188" y="2133600"/>
            <a:ext cx="838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证</a:t>
            </a:r>
            <a:r>
              <a:rPr lang="en-US" altLang="zh-CN" sz="2800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800" dirty="0">
              <a:solidFill>
                <a:schemeClr val="tx2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133" name="Object 13"/>
          <p:cNvGraphicFramePr>
            <a:graphicFrameLocks noChangeAspect="1"/>
          </p:cNvGraphicFramePr>
          <p:nvPr/>
        </p:nvGraphicFramePr>
        <p:xfrm>
          <a:off x="1534160" y="2064068"/>
          <a:ext cx="234791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9" imgW="740410" imgH="231775" progId="Equation.3">
                  <p:embed/>
                </p:oleObj>
              </mc:Choice>
              <mc:Fallback>
                <p:oleObj name="" r:id="rId9" imgW="740410" imgH="231775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34160" y="2064068"/>
                        <a:ext cx="2347913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Line 15"/>
          <p:cNvSpPr/>
          <p:nvPr/>
        </p:nvSpPr>
        <p:spPr>
          <a:xfrm>
            <a:off x="1143000" y="3145155"/>
            <a:ext cx="10668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5136" name="Object 16"/>
          <p:cNvGraphicFramePr>
            <a:graphicFrameLocks noChangeAspect="1"/>
          </p:cNvGraphicFramePr>
          <p:nvPr/>
        </p:nvGraphicFramePr>
        <p:xfrm>
          <a:off x="2286000" y="2976880"/>
          <a:ext cx="25384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1" imgW="805180" imgH="116205" progId="Equation.3">
                  <p:embed/>
                </p:oleObj>
              </mc:Choice>
              <mc:Fallback>
                <p:oleObj name="" r:id="rId11" imgW="805180" imgH="116205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86000" y="2976880"/>
                        <a:ext cx="2538413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Text Box 17"/>
          <p:cNvSpPr txBox="1"/>
          <p:nvPr/>
        </p:nvSpPr>
        <p:spPr>
          <a:xfrm>
            <a:off x="4800600" y="2927668"/>
            <a:ext cx="685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当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138" name="Object 18"/>
          <p:cNvGraphicFramePr>
            <a:graphicFrameLocks noChangeAspect="1"/>
          </p:cNvGraphicFramePr>
          <p:nvPr/>
        </p:nvGraphicFramePr>
        <p:xfrm>
          <a:off x="5308600" y="2921318"/>
          <a:ext cx="2286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3" imgW="721360" imgH="161290" progId="Equation.3">
                  <p:embed/>
                </p:oleObj>
              </mc:Choice>
              <mc:Fallback>
                <p:oleObj name="" r:id="rId13" imgW="721360" imgH="16129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08600" y="2921318"/>
                        <a:ext cx="2286000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9" name="Text Box 19"/>
          <p:cNvSpPr txBox="1"/>
          <p:nvPr/>
        </p:nvSpPr>
        <p:spPr>
          <a:xfrm>
            <a:off x="7543800" y="2929255"/>
            <a:ext cx="1143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时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有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140" name="Object 20"/>
          <p:cNvGraphicFramePr>
            <a:graphicFrameLocks noChangeAspect="1"/>
          </p:cNvGraphicFramePr>
          <p:nvPr/>
        </p:nvGraphicFramePr>
        <p:xfrm>
          <a:off x="2395538" y="3484880"/>
          <a:ext cx="2252662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5" imgW="708025" imgH="161290" progId="Equation.3">
                  <p:embed/>
                </p:oleObj>
              </mc:Choice>
              <mc:Fallback>
                <p:oleObj name="" r:id="rId15" imgW="708025" imgH="16129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95538" y="3484880"/>
                        <a:ext cx="2252662" cy="63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41" name="Object 21"/>
          <p:cNvGraphicFramePr/>
          <p:nvPr/>
        </p:nvGraphicFramePr>
        <p:xfrm>
          <a:off x="1214755" y="4119880"/>
          <a:ext cx="2160000" cy="5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17" imgW="990600" imgH="203200" progId="Equation.3">
                  <p:embed/>
                </p:oleObj>
              </mc:Choice>
              <mc:Fallback>
                <p:oleObj name="" r:id="rId17" imgW="990600" imgH="20320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214755" y="4119880"/>
                        <a:ext cx="2160000" cy="504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2" name="Line 22"/>
          <p:cNvSpPr/>
          <p:nvPr/>
        </p:nvSpPr>
        <p:spPr>
          <a:xfrm>
            <a:off x="1214438" y="4718368"/>
            <a:ext cx="20574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5143" name="Object 23"/>
          <p:cNvGraphicFramePr>
            <a:graphicFrameLocks noChangeAspect="1"/>
          </p:cNvGraphicFramePr>
          <p:nvPr/>
        </p:nvGraphicFramePr>
        <p:xfrm>
          <a:off x="5966778" y="4532630"/>
          <a:ext cx="17764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19" imgW="547370" imgH="231775" progId="Equation.3">
                  <p:embed/>
                </p:oleObj>
              </mc:Choice>
              <mc:Fallback>
                <p:oleObj name="" r:id="rId19" imgW="547370" imgH="231775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66778" y="4532630"/>
                        <a:ext cx="1776412" cy="857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4" name="Text Box 24"/>
          <p:cNvSpPr txBox="1"/>
          <p:nvPr/>
        </p:nvSpPr>
        <p:spPr>
          <a:xfrm>
            <a:off x="512445" y="5232400"/>
            <a:ext cx="6019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对自变量的其他变化过程类似可证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5146" name="Line 26"/>
          <p:cNvSpPr/>
          <p:nvPr/>
        </p:nvSpPr>
        <p:spPr>
          <a:xfrm>
            <a:off x="1143000" y="3262630"/>
            <a:ext cx="10668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5147" name="Line 27"/>
          <p:cNvSpPr/>
          <p:nvPr/>
        </p:nvSpPr>
        <p:spPr>
          <a:xfrm>
            <a:off x="1214438" y="4837430"/>
            <a:ext cx="20574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03169" y="1064580"/>
          <a:ext cx="2281555" cy="467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1" imgW="990600" imgH="203200" progId="Equation.KSEE3">
                  <p:embed/>
                </p:oleObj>
              </mc:Choice>
              <mc:Fallback>
                <p:oleObj name="" r:id="rId21" imgW="9906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2">
                        <a:lum bright="100000" contrast="-70000"/>
                      </a:blip>
                      <a:stretch>
                        <a:fillRect/>
                      </a:stretch>
                    </p:blipFill>
                    <p:spPr>
                      <a:xfrm>
                        <a:off x="4003169" y="1064580"/>
                        <a:ext cx="2281555" cy="467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0"/>
          <p:cNvGraphicFramePr/>
          <p:nvPr/>
        </p:nvGraphicFramePr>
        <p:xfrm>
          <a:off x="3375316" y="4532755"/>
          <a:ext cx="259207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3" imgW="1117600" imgH="203200" progId="Equation.3">
                  <p:embed/>
                </p:oleObj>
              </mc:Choice>
              <mc:Fallback>
                <p:oleObj name="" r:id="rId23" imgW="1117600" imgH="203200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375316" y="4532755"/>
                        <a:ext cx="2592070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284595" y="5751830"/>
            <a:ext cx="2481580" cy="521970"/>
          </a:xfrm>
          <a:prstGeom prst="rect">
            <a:avLst/>
          </a:prstGeom>
          <a:noFill/>
          <a:ln w="28575" cmpd="thickThin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zh-CN" altLang="en-US"/>
              <a:t>练习：</a:t>
            </a:r>
            <a:r>
              <a:rPr lang="en-US" altLang="zh-CN"/>
              <a:t>P36 </a:t>
            </a:r>
            <a:r>
              <a:rPr lang="zh-CN" altLang="en-US"/>
              <a:t>题</a:t>
            </a:r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13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13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139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144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5125" grpId="0"/>
      <p:bldP spid="5132" grpId="0" build="p"/>
      <p:bldP spid="5137" grpId="0" build="p"/>
      <p:bldP spid="5139" grpId="0" advAuto="1000" build="p"/>
      <p:bldP spid="5144" grpId="0" build="p"/>
      <p:bldP spid="10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3124200" y="2463800"/>
          <a:ext cx="1701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1" imgW="1384300" imgH="340995" progId="Equation.3">
                  <p:embed/>
                </p:oleObj>
              </mc:Choice>
              <mc:Fallback>
                <p:oleObj name="" r:id="rId1" imgW="1384300" imgH="340995" progId="Equation.3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124200" y="2463800"/>
                        <a:ext cx="17018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Rectangle 6"/>
          <p:cNvSpPr>
            <a:spLocks noGrp="1"/>
          </p:cNvSpPr>
          <p:nvPr>
            <p:ph type="title"/>
          </p:nvPr>
        </p:nvSpPr>
        <p:spPr>
          <a:xfrm>
            <a:off x="539750" y="457200"/>
            <a:ext cx="2508250" cy="5334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3200" b="1" dirty="0">
                <a:ea typeface="楷体_GB2312" pitchFamily="49" charset="-122"/>
              </a:rPr>
              <a:t>二、 无穷大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11271" name="Text Box 7"/>
          <p:cNvSpPr txBox="1"/>
          <p:nvPr/>
        </p:nvSpPr>
        <p:spPr>
          <a:xfrm>
            <a:off x="539750" y="1157288"/>
            <a:ext cx="3810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定义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2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. 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若</a:t>
            </a:r>
            <a:r>
              <a:rPr lang="zh-CN" altLang="en-US" sz="2800" b="1" dirty="0">
                <a:ea typeface="楷体_GB2312" pitchFamily="49" charset="-122"/>
              </a:rPr>
              <a:t>任给</a:t>
            </a:r>
            <a:r>
              <a:rPr lang="zh-CN" altLang="en-US" sz="2800" i="1" dirty="0"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M</a:t>
            </a:r>
            <a:r>
              <a:rPr lang="en-US" altLang="zh-CN" sz="2800" dirty="0">
                <a:ea typeface="楷体_GB2312" pitchFamily="49" charset="-122"/>
              </a:rPr>
              <a:t>  &gt; 0 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1272" name="Object 8"/>
          <p:cNvGraphicFramePr>
            <a:graphicFrameLocks noChangeAspect="1"/>
          </p:cNvGraphicFramePr>
          <p:nvPr/>
        </p:nvGraphicFramePr>
        <p:xfrm>
          <a:off x="5327650" y="1195388"/>
          <a:ext cx="9207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3" imgW="257810" imgH="96520" progId="Equation.3">
                  <p:embed/>
                </p:oleObj>
              </mc:Choice>
              <mc:Fallback>
                <p:oleObj name="" r:id="rId3" imgW="257810" imgH="96520" progId="Equation.3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FF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5327650" y="1195388"/>
                        <a:ext cx="920750" cy="442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9"/>
          <p:cNvGraphicFramePr>
            <a:graphicFrameLocks noChangeAspect="1"/>
          </p:cNvGraphicFramePr>
          <p:nvPr/>
        </p:nvGraphicFramePr>
        <p:xfrm>
          <a:off x="2933383" y="1758315"/>
          <a:ext cx="2247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5" imgW="1841500" imgH="340995" progId="Equation.3">
                  <p:embed/>
                </p:oleObj>
              </mc:Choice>
              <mc:Fallback>
                <p:oleObj name="" r:id="rId5" imgW="1841500" imgH="340995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FF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933383" y="1758315"/>
                        <a:ext cx="22479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" name="Text Box 10"/>
          <p:cNvSpPr txBox="1"/>
          <p:nvPr/>
        </p:nvSpPr>
        <p:spPr>
          <a:xfrm>
            <a:off x="179388" y="1733550"/>
            <a:ext cx="29654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u="sng" dirty="0">
                <a:solidFill>
                  <a:schemeClr val="tx1"/>
                </a:solidFill>
                <a:ea typeface="楷体_GB2312" pitchFamily="49" charset="-122"/>
              </a:rPr>
              <a:t>一切</a:t>
            </a:r>
            <a:r>
              <a:rPr lang="zh-CN" altLang="en-US" sz="2800" dirty="0">
                <a:ea typeface="楷体_GB2312" pitchFamily="49" charset="-122"/>
              </a:rPr>
              <a:t>满足不等式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275" name="Text Box 11"/>
          <p:cNvSpPr txBox="1"/>
          <p:nvPr/>
        </p:nvSpPr>
        <p:spPr>
          <a:xfrm>
            <a:off x="6705600" y="1733550"/>
            <a:ext cx="2057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</a:t>
            </a:r>
            <a:r>
              <a:rPr lang="zh-CN" altLang="en-US" sz="2800" i="1" dirty="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 , </a:t>
            </a:r>
            <a:r>
              <a:rPr lang="zh-CN" altLang="en-US" sz="2800" dirty="0">
                <a:ea typeface="楷体_GB2312" pitchFamily="49" charset="-122"/>
              </a:rPr>
              <a:t>总有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276" name="Text Box 12"/>
          <p:cNvSpPr txBox="1"/>
          <p:nvPr/>
        </p:nvSpPr>
        <p:spPr>
          <a:xfrm>
            <a:off x="179388" y="3008313"/>
            <a:ext cx="1981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77" name="Object 13"/>
          <p:cNvGraphicFramePr>
            <a:graphicFrameLocks noChangeAspect="1"/>
          </p:cNvGraphicFramePr>
          <p:nvPr/>
        </p:nvGraphicFramePr>
        <p:xfrm>
          <a:off x="1752600" y="3040063"/>
          <a:ext cx="857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7" imgW="231775" imgH="116205" progId="Equation.3">
                  <p:embed/>
                </p:oleObj>
              </mc:Choice>
              <mc:Fallback>
                <p:oleObj name="" r:id="rId7" imgW="231775" imgH="116205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752600" y="3040063"/>
                        <a:ext cx="85725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8" name="Text Box 14"/>
          <p:cNvSpPr txBox="1"/>
          <p:nvPr/>
        </p:nvSpPr>
        <p:spPr>
          <a:xfrm>
            <a:off x="2514600" y="3009900"/>
            <a:ext cx="762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当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79" name="Object 15"/>
          <p:cNvGraphicFramePr>
            <a:graphicFrameLocks noChangeAspect="1"/>
          </p:cNvGraphicFramePr>
          <p:nvPr/>
        </p:nvGraphicFramePr>
        <p:xfrm>
          <a:off x="3049588" y="3048000"/>
          <a:ext cx="11414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9" imgW="328295" imgH="141605" progId="Equation.3">
                  <p:embed/>
                </p:oleObj>
              </mc:Choice>
              <mc:Fallback>
                <p:oleObj name="" r:id="rId9" imgW="328295" imgH="141605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FF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049588" y="3048000"/>
                        <a:ext cx="1141412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0" name="Text Box 16"/>
          <p:cNvSpPr txBox="1"/>
          <p:nvPr/>
        </p:nvSpPr>
        <p:spPr>
          <a:xfrm>
            <a:off x="5562600" y="3086100"/>
            <a:ext cx="2209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时为无穷大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1281" name="Text Box 17"/>
          <p:cNvSpPr txBox="1"/>
          <p:nvPr/>
        </p:nvSpPr>
        <p:spPr>
          <a:xfrm>
            <a:off x="7772400" y="1157288"/>
            <a:ext cx="1143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使对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82" name="Object 18"/>
          <p:cNvGraphicFramePr>
            <a:graphicFrameLocks noChangeAspect="1"/>
          </p:cNvGraphicFramePr>
          <p:nvPr/>
        </p:nvGraphicFramePr>
        <p:xfrm>
          <a:off x="1911350" y="3694113"/>
          <a:ext cx="22288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1" imgW="688975" imgH="193040" progId="Equation.DSMT4">
                  <p:embed/>
                </p:oleObj>
              </mc:Choice>
              <mc:Fallback>
                <p:oleObj name="" r:id="rId11" imgW="688975" imgH="193040" progId="Equation.DSMT4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11350" y="3694113"/>
                        <a:ext cx="2228850" cy="742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3" name="Text Box 19"/>
          <p:cNvSpPr txBox="1"/>
          <p:nvPr/>
        </p:nvSpPr>
        <p:spPr>
          <a:xfrm>
            <a:off x="539750" y="4722813"/>
            <a:ext cx="441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若在定义中将 </a:t>
            </a:r>
            <a:r>
              <a:rPr lang="zh-CN" altLang="en-US" sz="2800" dirty="0">
                <a:ea typeface="仿宋_GB2312" pitchFamily="49" charset="-122"/>
              </a:rPr>
              <a:t>①</a:t>
            </a:r>
            <a:r>
              <a:rPr lang="zh-CN" altLang="en-US" sz="2800" dirty="0">
                <a:ea typeface="楷体_GB2312" pitchFamily="49" charset="-122"/>
              </a:rPr>
              <a:t>式改为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284" name="Text Box 20"/>
          <p:cNvSpPr txBox="1"/>
          <p:nvPr/>
        </p:nvSpPr>
        <p:spPr>
          <a:xfrm>
            <a:off x="6324600" y="2362200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仿宋_GB2312" pitchFamily="49" charset="-122"/>
              </a:rPr>
              <a:t>①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1285" name="Object 21"/>
          <p:cNvGraphicFramePr>
            <a:graphicFrameLocks noChangeAspect="1"/>
          </p:cNvGraphicFramePr>
          <p:nvPr/>
        </p:nvGraphicFramePr>
        <p:xfrm>
          <a:off x="4359275" y="4718050"/>
          <a:ext cx="1619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3" imgW="495935" imgH="116205" progId="Equation.3">
                  <p:embed/>
                </p:oleObj>
              </mc:Choice>
              <mc:Fallback>
                <p:oleObj name="" r:id="rId13" imgW="495935" imgH="116205" progId="Equation.3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359275" y="4718050"/>
                        <a:ext cx="161925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6" name="Text Box 22"/>
          <p:cNvSpPr txBox="1"/>
          <p:nvPr/>
        </p:nvSpPr>
        <p:spPr>
          <a:xfrm>
            <a:off x="179388" y="5257800"/>
            <a:ext cx="1676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则记作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87" name="Object 23"/>
          <p:cNvGraphicFramePr>
            <a:graphicFrameLocks noChangeAspect="1"/>
          </p:cNvGraphicFramePr>
          <p:nvPr/>
        </p:nvGraphicFramePr>
        <p:xfrm>
          <a:off x="1438275" y="5334000"/>
          <a:ext cx="25146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5" imgW="2073275" imgH="727710" progId="Equation.3">
                  <p:embed/>
                </p:oleObj>
              </mc:Choice>
              <mc:Fallback>
                <p:oleObj name="" r:id="rId15" imgW="2073275" imgH="72771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438275" y="5334000"/>
                        <a:ext cx="2514600" cy="92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8" name="Object 24"/>
          <p:cNvGraphicFramePr>
            <a:graphicFrameLocks noChangeAspect="1"/>
          </p:cNvGraphicFramePr>
          <p:nvPr/>
        </p:nvGraphicFramePr>
        <p:xfrm>
          <a:off x="4114800" y="5334000"/>
          <a:ext cx="28067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7" imgW="2318385" imgH="727710" progId="Equation.3">
                  <p:embed/>
                </p:oleObj>
              </mc:Choice>
              <mc:Fallback>
                <p:oleObj name="" r:id="rId17" imgW="2318385" imgH="727710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114800" y="5334000"/>
                        <a:ext cx="2806700" cy="92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0" name="Object 26"/>
          <p:cNvGraphicFramePr>
            <a:graphicFrameLocks noChangeAspect="1"/>
          </p:cNvGraphicFramePr>
          <p:nvPr/>
        </p:nvGraphicFramePr>
        <p:xfrm>
          <a:off x="5181600" y="1758315"/>
          <a:ext cx="1447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19" imgW="1172210" imgH="340995" progId="Equation.3">
                  <p:embed/>
                </p:oleObj>
              </mc:Choice>
              <mc:Fallback>
                <p:oleObj name="" r:id="rId19" imgW="1172210" imgH="340995" progId="Equation.3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81600" y="1758315"/>
                        <a:ext cx="14478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1" name="Object 27"/>
          <p:cNvGraphicFramePr>
            <a:graphicFrameLocks noChangeAspect="1"/>
          </p:cNvGraphicFramePr>
          <p:nvPr/>
        </p:nvGraphicFramePr>
        <p:xfrm>
          <a:off x="4179888" y="3111500"/>
          <a:ext cx="14589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21" imgW="438150" imgH="116205" progId="Equation.3">
                  <p:embed/>
                </p:oleObj>
              </mc:Choice>
              <mc:Fallback>
                <p:oleObj name="" r:id="rId21" imgW="438150" imgH="116205" progId="Equation.3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179888" y="3111500"/>
                        <a:ext cx="1458912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2" name="Object 28"/>
          <p:cNvGraphicFramePr>
            <a:graphicFrameLocks noChangeAspect="1"/>
          </p:cNvGraphicFramePr>
          <p:nvPr/>
        </p:nvGraphicFramePr>
        <p:xfrm>
          <a:off x="4356100" y="3716338"/>
          <a:ext cx="2478088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23" imgW="791845" imgH="180340" progId="Equation.DSMT4">
                  <p:embed/>
                </p:oleObj>
              </mc:Choice>
              <mc:Fallback>
                <p:oleObj name="" r:id="rId23" imgW="791845" imgH="180340" progId="Equation.DSMT4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56100" y="3716338"/>
                        <a:ext cx="2478088" cy="6905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3" name="Text Box 29"/>
          <p:cNvSpPr txBox="1"/>
          <p:nvPr/>
        </p:nvSpPr>
        <p:spPr>
          <a:xfrm>
            <a:off x="6248400" y="1143000"/>
            <a:ext cx="1828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(</a:t>
            </a: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正数 </a:t>
            </a:r>
            <a:r>
              <a:rPr lang="en-US" altLang="zh-CN" sz="2800" b="1" i="1" dirty="0">
                <a:solidFill>
                  <a:schemeClr val="tx2"/>
                </a:solidFill>
                <a:ea typeface="楷体_GB2312" pitchFamily="49" charset="-122"/>
              </a:rPr>
              <a:t>X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 ) ,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1294" name="Text Box 30"/>
          <p:cNvSpPr txBox="1"/>
          <p:nvPr/>
        </p:nvSpPr>
        <p:spPr>
          <a:xfrm>
            <a:off x="7543800" y="3086100"/>
            <a:ext cx="1066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记作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95" name="Object 31"/>
          <p:cNvGraphicFramePr>
            <a:graphicFrameLocks noChangeAspect="1"/>
          </p:cNvGraphicFramePr>
          <p:nvPr/>
        </p:nvGraphicFramePr>
        <p:xfrm>
          <a:off x="6046788" y="4760913"/>
          <a:ext cx="214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25" imgW="1757680" imgH="289560" progId="Equation.3">
                  <p:embed/>
                </p:oleObj>
              </mc:Choice>
              <mc:Fallback>
                <p:oleObj name="" r:id="rId25" imgW="1757680" imgH="289560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46788" y="4760913"/>
                        <a:ext cx="21463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6" name="Text Box 32"/>
          <p:cNvSpPr txBox="1"/>
          <p:nvPr/>
        </p:nvSpPr>
        <p:spPr>
          <a:xfrm>
            <a:off x="4191000" y="1143318"/>
            <a:ext cx="1524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总存在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22620" y="340995"/>
            <a:ext cx="2887980" cy="521970"/>
          </a:xfrm>
          <a:prstGeom prst="rect">
            <a:avLst/>
          </a:prstGeom>
          <a:noFill/>
          <a:ln w="28575" cmpd="thickThin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zh-CN" altLang="en-US"/>
              <a:t>回想：无界定义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/>
      <p:bldP spid="11274" grpId="0"/>
      <p:bldP spid="11275" grpId="0"/>
      <p:bldP spid="11276" grpId="0"/>
      <p:bldP spid="11278" grpId="0"/>
      <p:bldP spid="11280" grpId="0"/>
      <p:bldP spid="11281" grpId="0"/>
      <p:bldP spid="11283" grpId="0"/>
      <p:bldP spid="11284" grpId="0"/>
      <p:bldP spid="11286" grpId="0"/>
      <p:bldP spid="11293" grpId="0"/>
      <p:bldP spid="11294" grpId="0"/>
      <p:bldP spid="11296" grpId="0"/>
      <p:bldP spid="10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/>
          </p:nvPr>
        </p:nvSpPr>
        <p:spPr>
          <a:xfrm>
            <a:off x="539750" y="304800"/>
            <a:ext cx="121285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注意</a:t>
            </a:r>
            <a:r>
              <a:rPr lang="en-US" altLang="zh-CN" sz="3200" b="1" dirty="0">
                <a:ea typeface="楷体_GB2312" pitchFamily="49" charset="-122"/>
              </a:rPr>
              <a:t>:</a:t>
            </a:r>
            <a:endParaRPr lang="en-US" altLang="zh-CN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3315" name="Text Box 3"/>
          <p:cNvSpPr txBox="1"/>
          <p:nvPr/>
        </p:nvSpPr>
        <p:spPr>
          <a:xfrm>
            <a:off x="539750" y="990600"/>
            <a:ext cx="79184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1. </a:t>
            </a:r>
            <a:r>
              <a:rPr lang="zh-CN" altLang="en-US" sz="2800" dirty="0">
                <a:ea typeface="楷体_GB2312" pitchFamily="49" charset="-122"/>
              </a:rPr>
              <a:t>无穷大不是很大的数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它是描述函数的一种状态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3316" name="Text Box 4"/>
          <p:cNvSpPr txBox="1"/>
          <p:nvPr/>
        </p:nvSpPr>
        <p:spPr>
          <a:xfrm>
            <a:off x="539750" y="1614488"/>
            <a:ext cx="7620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2. </a:t>
            </a:r>
            <a:r>
              <a:rPr lang="zh-CN" altLang="en-US" sz="2800" dirty="0">
                <a:ea typeface="楷体_GB2312" pitchFamily="49" charset="-122"/>
              </a:rPr>
              <a:t>函数为无穷大 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必定无界 </a:t>
            </a:r>
            <a:r>
              <a:rPr lang="en-US" altLang="zh-CN" sz="2800" dirty="0">
                <a:ea typeface="楷体_GB2312" pitchFamily="49" charset="-122"/>
              </a:rPr>
              <a:t>. </a:t>
            </a:r>
            <a:r>
              <a:rPr lang="zh-CN" altLang="en-US" sz="2800" dirty="0">
                <a:ea typeface="楷体_GB2312" pitchFamily="49" charset="-122"/>
              </a:rPr>
              <a:t>但反之不真 </a:t>
            </a:r>
            <a:r>
              <a:rPr lang="en-US" altLang="zh-CN" sz="2800" dirty="0">
                <a:ea typeface="楷体_GB2312" pitchFamily="49" charset="-122"/>
              </a:rPr>
              <a:t>!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3317" name="Text Box 5"/>
          <p:cNvSpPr txBox="1"/>
          <p:nvPr/>
        </p:nvSpPr>
        <p:spPr>
          <a:xfrm>
            <a:off x="539750" y="2280285"/>
            <a:ext cx="12007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例如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,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/>
        </p:nvGraphicFramePr>
        <p:xfrm>
          <a:off x="1635760" y="2338070"/>
          <a:ext cx="4330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1" imgW="3606165" imgH="289560" progId="Equation.3">
                  <p:embed/>
                </p:oleObj>
              </mc:Choice>
              <mc:Fallback>
                <p:oleObj name="" r:id="rId1" imgW="3606165" imgH="289560" progId="Equation.3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635760" y="2338070"/>
                        <a:ext cx="43307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7"/>
          <p:cNvGraphicFramePr>
            <a:graphicFrameLocks noChangeAspect="1"/>
          </p:cNvGraphicFramePr>
          <p:nvPr/>
        </p:nvGraphicFramePr>
        <p:xfrm>
          <a:off x="704850" y="2944495"/>
          <a:ext cx="1498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3" imgW="1210310" imgH="289560" progId="Equation.3">
                  <p:embed/>
                </p:oleObj>
              </mc:Choice>
              <mc:Fallback>
                <p:oleObj name="" r:id="rId3" imgW="1210310" imgH="289560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4850" y="2944495"/>
                        <a:ext cx="1498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3067050" y="2944495"/>
          <a:ext cx="2565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5" imgW="2112010" imgH="309245" progId="Equation.3">
                  <p:embed/>
                </p:oleObj>
              </mc:Choice>
              <mc:Fallback>
                <p:oleObj name="" r:id="rId5" imgW="2112010" imgH="309245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067050" y="2944495"/>
                        <a:ext cx="25654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228850" y="2966720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7" imgW="534670" imgH="276860" progId="Equation.3">
                  <p:embed/>
                </p:oleObj>
              </mc:Choice>
              <mc:Fallback>
                <p:oleObj name="" r:id="rId7" imgW="534670" imgH="276860" progId="Equation.3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228850" y="2966720"/>
                        <a:ext cx="6985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2" name="Text Box 10"/>
          <p:cNvSpPr txBox="1"/>
          <p:nvPr/>
        </p:nvSpPr>
        <p:spPr>
          <a:xfrm>
            <a:off x="736600" y="3543300"/>
            <a:ext cx="914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但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3323" name="Object 11"/>
          <p:cNvGraphicFramePr>
            <a:graphicFrameLocks noChangeAspect="1"/>
          </p:cNvGraphicFramePr>
          <p:nvPr/>
        </p:nvGraphicFramePr>
        <p:xfrm>
          <a:off x="1276350" y="3543300"/>
          <a:ext cx="2095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9" imgW="1712595" imgH="431165" progId="Equation.3">
                  <p:embed/>
                </p:oleObj>
              </mc:Choice>
              <mc:Fallback>
                <p:oleObj name="" r:id="rId9" imgW="1712595" imgH="431165" progId="Equation.3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276350" y="3543300"/>
                        <a:ext cx="20955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4" name="Object 12"/>
          <p:cNvGraphicFramePr>
            <a:graphicFrameLocks noChangeAspect="1"/>
          </p:cNvGraphicFramePr>
          <p:nvPr/>
        </p:nvGraphicFramePr>
        <p:xfrm>
          <a:off x="381000" y="4267200"/>
          <a:ext cx="2298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1" imgW="1886585" imgH="321945" progId="Equation.3">
                  <p:embed/>
                </p:oleObj>
              </mc:Choice>
              <mc:Fallback>
                <p:oleObj name="" r:id="rId11" imgW="1886585" imgH="321945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81000" y="4267200"/>
                        <a:ext cx="22987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5" name="Object 13"/>
          <p:cNvGraphicFramePr>
            <a:graphicFrameLocks noChangeAspect="1"/>
          </p:cNvGraphicFramePr>
          <p:nvPr/>
        </p:nvGraphicFramePr>
        <p:xfrm>
          <a:off x="2743200" y="4246563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3" imgW="566420" imgH="289560" progId="Equation.3">
                  <p:embed/>
                </p:oleObj>
              </mc:Choice>
              <mc:Fallback>
                <p:oleObj name="" r:id="rId13" imgW="566420" imgH="289560" progId="Equation.3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743200" y="4246563"/>
                        <a:ext cx="736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6" name="Text Box 14"/>
          <p:cNvSpPr txBox="1"/>
          <p:nvPr/>
        </p:nvSpPr>
        <p:spPr>
          <a:xfrm>
            <a:off x="3429000" y="4186238"/>
            <a:ext cx="2743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不是无穷大 </a:t>
            </a:r>
            <a:r>
              <a:rPr lang="en-US" altLang="zh-CN" sz="2800" dirty="0">
                <a:ea typeface="楷体_GB2312" pitchFamily="49" charset="-122"/>
              </a:rPr>
              <a:t>!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66460" y="228028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无界非无穷大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918835" y="2886710"/>
            <a:ext cx="24066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2"/>
                </a:solidFill>
              </a:rPr>
              <a:t>说明 </a:t>
            </a:r>
            <a:r>
              <a:rPr lang="en-US" altLang="zh-CN" b="1" i="1">
                <a:solidFill>
                  <a:schemeClr val="tx2"/>
                </a:solidFill>
              </a:rPr>
              <a:t>f </a:t>
            </a:r>
            <a:r>
              <a:rPr lang="en-US" altLang="zh-CN" b="1">
                <a:solidFill>
                  <a:schemeClr val="tx2"/>
                </a:solidFill>
              </a:rPr>
              <a:t>(</a:t>
            </a:r>
            <a:r>
              <a:rPr lang="en-US" altLang="zh-CN" b="1" i="1">
                <a:solidFill>
                  <a:schemeClr val="tx2"/>
                </a:solidFill>
              </a:rPr>
              <a:t>x</a:t>
            </a:r>
            <a:r>
              <a:rPr lang="en-US" altLang="zh-CN" b="1">
                <a:solidFill>
                  <a:schemeClr val="tx2"/>
                </a:solidFill>
              </a:rPr>
              <a:t>) </a:t>
            </a:r>
            <a:r>
              <a:rPr lang="zh-CN" altLang="en-US" b="1">
                <a:solidFill>
                  <a:schemeClr val="tx2"/>
                </a:solidFill>
              </a:rPr>
              <a:t>无界</a:t>
            </a:r>
            <a:endParaRPr lang="zh-CN" altLang="en-US" b="1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charRg st="0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326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3316" grpId="0"/>
      <p:bldP spid="13317" grpId="0"/>
      <p:bldP spid="13322" grpId="0"/>
      <p:bldP spid="13326" grpId="0" advAuto="1000" build="p"/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/>
          </p:nvPr>
        </p:nvSpPr>
        <p:spPr>
          <a:xfrm>
            <a:off x="484505" y="336233"/>
            <a:ext cx="20574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2800" b="1" dirty="0">
                <a:ea typeface="楷体_GB2312" pitchFamily="49" charset="-122"/>
              </a:rPr>
              <a:t>例</a:t>
            </a:r>
            <a:r>
              <a:rPr lang="en-US" altLang="zh-CN" sz="2800" b="1" dirty="0">
                <a:ea typeface="楷体_GB2312" pitchFamily="49" charset="-122"/>
              </a:rPr>
              <a:t>1</a:t>
            </a:r>
            <a:r>
              <a:rPr lang="zh-CN" altLang="en-US" sz="2800" b="1" dirty="0">
                <a:ea typeface="楷体_GB2312" pitchFamily="49" charset="-122"/>
              </a:rPr>
              <a:t> </a:t>
            </a:r>
            <a:r>
              <a:rPr lang="en-US" altLang="zh-CN" sz="2800" b="1" dirty="0">
                <a:ea typeface="楷体_GB2312" pitchFamily="49" charset="-122"/>
              </a:rPr>
              <a:t>. </a:t>
            </a:r>
            <a:r>
              <a:rPr lang="zh-CN" altLang="en-US" sz="2800" dirty="0">
                <a:solidFill>
                  <a:schemeClr val="tx1"/>
                </a:solidFill>
                <a:ea typeface="楷体_GB2312" pitchFamily="49" charset="-122"/>
              </a:rPr>
              <a:t>证明</a:t>
            </a:r>
            <a:endParaRPr lang="zh-CN" altLang="en-US" sz="28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2133600" y="215900"/>
          <a:ext cx="1866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1" imgW="1525905" imgH="663575" progId="Equation.3">
                  <p:embed/>
                </p:oleObj>
              </mc:Choice>
              <mc:Fallback>
                <p:oleObj name="" r:id="rId1" imgW="1525905" imgH="663575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33600" y="215900"/>
                        <a:ext cx="18669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4"/>
          <p:cNvSpPr txBox="1"/>
          <p:nvPr/>
        </p:nvSpPr>
        <p:spPr>
          <a:xfrm>
            <a:off x="609600" y="1155700"/>
            <a:ext cx="3048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证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r>
              <a:rPr lang="zh-CN" altLang="en-US" sz="2800" dirty="0">
                <a:ea typeface="楷体_GB2312" pitchFamily="49" charset="-122"/>
              </a:rPr>
              <a:t>任给正数</a:t>
            </a:r>
            <a:r>
              <a:rPr lang="zh-CN" altLang="en-US" sz="2800" i="1" dirty="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M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4341" name="Text Box 5"/>
          <p:cNvSpPr txBox="1"/>
          <p:nvPr/>
        </p:nvSpPr>
        <p:spPr>
          <a:xfrm>
            <a:off x="3352800" y="1169988"/>
            <a:ext cx="1371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要使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42" name="Object 6"/>
          <p:cNvGraphicFramePr>
            <a:graphicFrameLocks noChangeAspect="1"/>
          </p:cNvGraphicFramePr>
          <p:nvPr/>
        </p:nvGraphicFramePr>
        <p:xfrm>
          <a:off x="4241800" y="1003300"/>
          <a:ext cx="1778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3" imgW="1449070" imgH="715010" progId="Equation.3">
                  <p:embed/>
                </p:oleObj>
              </mc:Choice>
              <mc:Fallback>
                <p:oleObj name="" r:id="rId3" imgW="1449070" imgH="715010" progId="Equation.3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241800" y="1003300"/>
                        <a:ext cx="1778000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Text Box 7"/>
          <p:cNvSpPr txBox="1"/>
          <p:nvPr/>
        </p:nvSpPr>
        <p:spPr>
          <a:xfrm>
            <a:off x="6096000" y="1185863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即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44" name="Object 8"/>
          <p:cNvGraphicFramePr>
            <a:graphicFrameLocks noChangeAspect="1"/>
          </p:cNvGraphicFramePr>
          <p:nvPr/>
        </p:nvGraphicFramePr>
        <p:xfrm>
          <a:off x="6597650" y="1003300"/>
          <a:ext cx="1765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5" imgW="1435735" imgH="663575" progId="Equation.3">
                  <p:embed/>
                </p:oleObj>
              </mc:Choice>
              <mc:Fallback>
                <p:oleObj name="" r:id="rId5" imgW="1435735" imgH="663575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597650" y="1003300"/>
                        <a:ext cx="17653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5" name="Text Box 9"/>
          <p:cNvSpPr txBox="1"/>
          <p:nvPr/>
        </p:nvSpPr>
        <p:spPr>
          <a:xfrm>
            <a:off x="152400" y="1995488"/>
            <a:ext cx="1524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只要取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46" name="Object 10"/>
          <p:cNvGraphicFramePr>
            <a:graphicFrameLocks noChangeAspect="1"/>
          </p:cNvGraphicFramePr>
          <p:nvPr/>
        </p:nvGraphicFramePr>
        <p:xfrm>
          <a:off x="1447800" y="1841500"/>
          <a:ext cx="1155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7" imgW="920750" imgH="663575" progId="Equation.3">
                  <p:embed/>
                </p:oleObj>
              </mc:Choice>
              <mc:Fallback>
                <p:oleObj name="" r:id="rId7" imgW="920750" imgH="663575" progId="Equation.3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47800" y="1841500"/>
                        <a:ext cx="11557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Text Box 11"/>
          <p:cNvSpPr txBox="1"/>
          <p:nvPr/>
        </p:nvSpPr>
        <p:spPr>
          <a:xfrm>
            <a:off x="2590800" y="2009775"/>
            <a:ext cx="2057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则对满足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48" name="Object 12"/>
          <p:cNvGraphicFramePr>
            <a:graphicFrameLocks noChangeAspect="1"/>
          </p:cNvGraphicFramePr>
          <p:nvPr/>
        </p:nvGraphicFramePr>
        <p:xfrm>
          <a:off x="4229100" y="2070100"/>
          <a:ext cx="20193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9" imgW="1648460" imgH="340995" progId="Equation.3">
                  <p:embed/>
                </p:oleObj>
              </mc:Choice>
              <mc:Fallback>
                <p:oleObj name="" r:id="rId9" imgW="1648460" imgH="340995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4229100" y="2070100"/>
                        <a:ext cx="2019300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9" name="Text Box 13"/>
          <p:cNvSpPr txBox="1"/>
          <p:nvPr/>
        </p:nvSpPr>
        <p:spPr>
          <a:xfrm>
            <a:off x="6248400" y="2008188"/>
            <a:ext cx="24384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的一切 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 , </a:t>
            </a:r>
            <a:r>
              <a:rPr lang="zh-CN" altLang="en-US" sz="2800" dirty="0">
                <a:ea typeface="楷体_GB2312" pitchFamily="49" charset="-122"/>
              </a:rPr>
              <a:t>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50" name="Object 14"/>
          <p:cNvGraphicFramePr>
            <a:graphicFrameLocks noChangeAspect="1"/>
          </p:cNvGraphicFramePr>
          <p:nvPr/>
        </p:nvGraphicFramePr>
        <p:xfrm>
          <a:off x="2997200" y="2603500"/>
          <a:ext cx="1651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1" imgW="1339215" imgH="715010" progId="Equation.3">
                  <p:embed/>
                </p:oleObj>
              </mc:Choice>
              <mc:Fallback>
                <p:oleObj name="" r:id="rId11" imgW="1339215" imgH="71501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997200" y="2603500"/>
                        <a:ext cx="1651000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Text Box 15"/>
          <p:cNvSpPr txBox="1"/>
          <p:nvPr/>
        </p:nvSpPr>
        <p:spPr>
          <a:xfrm>
            <a:off x="137795" y="3479800"/>
            <a:ext cx="1371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所以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52" name="Object 16"/>
          <p:cNvGraphicFramePr>
            <a:graphicFrameLocks noChangeAspect="1"/>
          </p:cNvGraphicFramePr>
          <p:nvPr/>
        </p:nvGraphicFramePr>
        <p:xfrm>
          <a:off x="1053783" y="3352800"/>
          <a:ext cx="1955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13" imgW="1597025" imgH="663575" progId="Equation.3">
                  <p:embed/>
                </p:oleObj>
              </mc:Choice>
              <mc:Fallback>
                <p:oleObj name="" r:id="rId13" imgW="1597025" imgH="663575" progId="Equation.3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053783" y="3352800"/>
                        <a:ext cx="19558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3" name="Object 17"/>
          <p:cNvGraphicFramePr>
            <a:graphicFrameLocks noChangeAspect="1"/>
          </p:cNvGraphicFramePr>
          <p:nvPr/>
        </p:nvGraphicFramePr>
        <p:xfrm>
          <a:off x="7419975" y="2801938"/>
          <a:ext cx="12588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15" imgW="431165" imgH="276860" progId="Equation.3">
                  <p:embed/>
                </p:oleObj>
              </mc:Choice>
              <mc:Fallback>
                <p:oleObj name="" r:id="rId15" imgW="431165" imgH="276860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419975" y="2801938"/>
                        <a:ext cx="1258888" cy="8683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4" name="Text Box 18"/>
          <p:cNvSpPr txBox="1"/>
          <p:nvPr/>
        </p:nvSpPr>
        <p:spPr>
          <a:xfrm>
            <a:off x="1484313" y="4359593"/>
            <a:ext cx="630237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55" name="Object 19"/>
          <p:cNvGraphicFramePr>
            <a:graphicFrameLocks noChangeAspect="1"/>
          </p:cNvGraphicFramePr>
          <p:nvPr/>
        </p:nvGraphicFramePr>
        <p:xfrm>
          <a:off x="1962150" y="4421505"/>
          <a:ext cx="22098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7" imgW="1809750" imgH="514985" progId="Equation.3">
                  <p:embed/>
                </p:oleObj>
              </mc:Choice>
              <mc:Fallback>
                <p:oleObj name="" r:id="rId17" imgW="1809750" imgH="514985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962150" y="4421505"/>
                        <a:ext cx="2209800" cy="67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" name="Text Box 20"/>
          <p:cNvSpPr txBox="1"/>
          <p:nvPr/>
        </p:nvSpPr>
        <p:spPr>
          <a:xfrm>
            <a:off x="4171950" y="4345305"/>
            <a:ext cx="1524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则直线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57" name="Object 21"/>
          <p:cNvGraphicFramePr>
            <a:graphicFrameLocks noChangeAspect="1"/>
          </p:cNvGraphicFramePr>
          <p:nvPr/>
        </p:nvGraphicFramePr>
        <p:xfrm>
          <a:off x="5391150" y="4408805"/>
          <a:ext cx="850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19" imgW="663575" imgH="321945" progId="Equation.3">
                  <p:embed/>
                </p:oleObj>
              </mc:Choice>
              <mc:Fallback>
                <p:oleObj name="" r:id="rId19" imgW="663575" imgH="321945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91150" y="4408805"/>
                        <a:ext cx="8509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8" name="Text Box 22"/>
          <p:cNvSpPr txBox="1"/>
          <p:nvPr/>
        </p:nvSpPr>
        <p:spPr>
          <a:xfrm>
            <a:off x="38100" y="5102225"/>
            <a:ext cx="1600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为曲线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4359" name="Object 23"/>
          <p:cNvGraphicFramePr>
            <a:graphicFrameLocks noChangeAspect="1"/>
          </p:cNvGraphicFramePr>
          <p:nvPr/>
        </p:nvGraphicFramePr>
        <p:xfrm>
          <a:off x="1257300" y="5216525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21" imgW="1062355" imgH="289560" progId="Equation.3">
                  <p:embed/>
                </p:oleObj>
              </mc:Choice>
              <mc:Fallback>
                <p:oleObj name="" r:id="rId21" imgW="1062355" imgH="28956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257300" y="5216525"/>
                        <a:ext cx="1320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0" name="Text Box 24"/>
          <p:cNvSpPr txBox="1"/>
          <p:nvPr/>
        </p:nvSpPr>
        <p:spPr>
          <a:xfrm>
            <a:off x="2552700" y="5165725"/>
            <a:ext cx="2971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的铅直渐近线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4361" name="Text Box 25"/>
          <p:cNvSpPr txBox="1"/>
          <p:nvPr/>
        </p:nvSpPr>
        <p:spPr>
          <a:xfrm>
            <a:off x="6753225" y="5346700"/>
            <a:ext cx="22383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铅直渐近线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4362" name="Line 26"/>
          <p:cNvSpPr/>
          <p:nvPr/>
        </p:nvSpPr>
        <p:spPr>
          <a:xfrm flipH="1" flipV="1">
            <a:off x="7267575" y="4660900"/>
            <a:ext cx="381000" cy="762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14363" name="Line 27"/>
          <p:cNvSpPr/>
          <p:nvPr/>
        </p:nvSpPr>
        <p:spPr>
          <a:xfrm>
            <a:off x="7199313" y="2887663"/>
            <a:ext cx="0" cy="2306637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365" name="Rectangle 29"/>
          <p:cNvSpPr/>
          <p:nvPr/>
        </p:nvSpPr>
        <p:spPr>
          <a:xfrm>
            <a:off x="484188" y="4359593"/>
            <a:ext cx="1020762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说明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pSp>
        <p:nvGrpSpPr>
          <p:cNvPr id="14366" name="Group 30"/>
          <p:cNvGrpSpPr/>
          <p:nvPr/>
        </p:nvGrpSpPr>
        <p:grpSpPr>
          <a:xfrm>
            <a:off x="5943600" y="4137025"/>
            <a:ext cx="1171575" cy="1028700"/>
            <a:chOff x="2238" y="2199"/>
            <a:chExt cx="738" cy="648"/>
          </a:xfrm>
        </p:grpSpPr>
        <p:sp>
          <p:nvSpPr>
            <p:cNvPr id="8234" name="Freeform 31"/>
            <p:cNvSpPr/>
            <p:nvPr/>
          </p:nvSpPr>
          <p:spPr>
            <a:xfrm>
              <a:off x="2238" y="2199"/>
              <a:ext cx="360" cy="4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2" y="0"/>
                </a:cxn>
                <a:cxn ang="0">
                  <a:pos x="18" y="0"/>
                </a:cxn>
                <a:cxn ang="0">
                  <a:pos x="24" y="0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48" y="0"/>
                </a:cxn>
                <a:cxn ang="0">
                  <a:pos x="54" y="0"/>
                </a:cxn>
                <a:cxn ang="0">
                  <a:pos x="60" y="0"/>
                </a:cxn>
                <a:cxn ang="0">
                  <a:pos x="72" y="6"/>
                </a:cxn>
                <a:cxn ang="0">
                  <a:pos x="78" y="6"/>
                </a:cxn>
                <a:cxn ang="0">
                  <a:pos x="84" y="6"/>
                </a:cxn>
                <a:cxn ang="0">
                  <a:pos x="90" y="6"/>
                </a:cxn>
                <a:cxn ang="0">
                  <a:pos x="96" y="6"/>
                </a:cxn>
                <a:cxn ang="0">
                  <a:pos x="102" y="6"/>
                </a:cxn>
                <a:cxn ang="0">
                  <a:pos x="114" y="6"/>
                </a:cxn>
                <a:cxn ang="0">
                  <a:pos x="120" y="6"/>
                </a:cxn>
                <a:cxn ang="0">
                  <a:pos x="126" y="6"/>
                </a:cxn>
                <a:cxn ang="0">
                  <a:pos x="132" y="12"/>
                </a:cxn>
                <a:cxn ang="0">
                  <a:pos x="138" y="12"/>
                </a:cxn>
                <a:cxn ang="0">
                  <a:pos x="144" y="12"/>
                </a:cxn>
                <a:cxn ang="0">
                  <a:pos x="156" y="12"/>
                </a:cxn>
                <a:cxn ang="0">
                  <a:pos x="162" y="12"/>
                </a:cxn>
                <a:cxn ang="0">
                  <a:pos x="168" y="12"/>
                </a:cxn>
                <a:cxn ang="0">
                  <a:pos x="174" y="12"/>
                </a:cxn>
                <a:cxn ang="0">
                  <a:pos x="180" y="12"/>
                </a:cxn>
                <a:cxn ang="0">
                  <a:pos x="186" y="18"/>
                </a:cxn>
                <a:cxn ang="0">
                  <a:pos x="198" y="18"/>
                </a:cxn>
                <a:cxn ang="0">
                  <a:pos x="204" y="18"/>
                </a:cxn>
                <a:cxn ang="0">
                  <a:pos x="210" y="18"/>
                </a:cxn>
                <a:cxn ang="0">
                  <a:pos x="216" y="18"/>
                </a:cxn>
                <a:cxn ang="0">
                  <a:pos x="222" y="18"/>
                </a:cxn>
                <a:cxn ang="0">
                  <a:pos x="234" y="24"/>
                </a:cxn>
                <a:cxn ang="0">
                  <a:pos x="240" y="24"/>
                </a:cxn>
                <a:cxn ang="0">
                  <a:pos x="246" y="24"/>
                </a:cxn>
                <a:cxn ang="0">
                  <a:pos x="252" y="24"/>
                </a:cxn>
                <a:cxn ang="0">
                  <a:pos x="258" y="24"/>
                </a:cxn>
                <a:cxn ang="0">
                  <a:pos x="264" y="24"/>
                </a:cxn>
                <a:cxn ang="0">
                  <a:pos x="276" y="30"/>
                </a:cxn>
                <a:cxn ang="0">
                  <a:pos x="282" y="30"/>
                </a:cxn>
                <a:cxn ang="0">
                  <a:pos x="288" y="30"/>
                </a:cxn>
                <a:cxn ang="0">
                  <a:pos x="294" y="30"/>
                </a:cxn>
                <a:cxn ang="0">
                  <a:pos x="300" y="30"/>
                </a:cxn>
                <a:cxn ang="0">
                  <a:pos x="306" y="36"/>
                </a:cxn>
                <a:cxn ang="0">
                  <a:pos x="318" y="36"/>
                </a:cxn>
                <a:cxn ang="0">
                  <a:pos x="324" y="36"/>
                </a:cxn>
                <a:cxn ang="0">
                  <a:pos x="330" y="36"/>
                </a:cxn>
                <a:cxn ang="0">
                  <a:pos x="336" y="42"/>
                </a:cxn>
                <a:cxn ang="0">
                  <a:pos x="342" y="42"/>
                </a:cxn>
                <a:cxn ang="0">
                  <a:pos x="354" y="42"/>
                </a:cxn>
                <a:cxn ang="0">
                  <a:pos x="360" y="42"/>
                </a:cxn>
              </a:cxnLst>
              <a:pathLst>
                <a:path w="360" h="42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66" y="6"/>
                  </a:lnTo>
                  <a:lnTo>
                    <a:pt x="72" y="6"/>
                  </a:lnTo>
                  <a:lnTo>
                    <a:pt x="78" y="6"/>
                  </a:lnTo>
                  <a:lnTo>
                    <a:pt x="84" y="6"/>
                  </a:lnTo>
                  <a:lnTo>
                    <a:pt x="90" y="6"/>
                  </a:lnTo>
                  <a:lnTo>
                    <a:pt x="96" y="6"/>
                  </a:lnTo>
                  <a:lnTo>
                    <a:pt x="102" y="6"/>
                  </a:lnTo>
                  <a:lnTo>
                    <a:pt x="108" y="6"/>
                  </a:lnTo>
                  <a:lnTo>
                    <a:pt x="114" y="6"/>
                  </a:lnTo>
                  <a:lnTo>
                    <a:pt x="120" y="6"/>
                  </a:lnTo>
                  <a:lnTo>
                    <a:pt x="126" y="6"/>
                  </a:lnTo>
                  <a:lnTo>
                    <a:pt x="132" y="12"/>
                  </a:lnTo>
                  <a:lnTo>
                    <a:pt x="138" y="12"/>
                  </a:lnTo>
                  <a:lnTo>
                    <a:pt x="144" y="12"/>
                  </a:lnTo>
                  <a:lnTo>
                    <a:pt x="150" y="12"/>
                  </a:lnTo>
                  <a:lnTo>
                    <a:pt x="156" y="12"/>
                  </a:lnTo>
                  <a:lnTo>
                    <a:pt x="162" y="12"/>
                  </a:lnTo>
                  <a:lnTo>
                    <a:pt x="168" y="12"/>
                  </a:lnTo>
                  <a:lnTo>
                    <a:pt x="174" y="12"/>
                  </a:lnTo>
                  <a:lnTo>
                    <a:pt x="180" y="12"/>
                  </a:lnTo>
                  <a:lnTo>
                    <a:pt x="186" y="18"/>
                  </a:lnTo>
                  <a:lnTo>
                    <a:pt x="192" y="18"/>
                  </a:lnTo>
                  <a:lnTo>
                    <a:pt x="198" y="18"/>
                  </a:lnTo>
                  <a:lnTo>
                    <a:pt x="204" y="18"/>
                  </a:lnTo>
                  <a:lnTo>
                    <a:pt x="210" y="18"/>
                  </a:lnTo>
                  <a:lnTo>
                    <a:pt x="216" y="18"/>
                  </a:lnTo>
                  <a:lnTo>
                    <a:pt x="222" y="18"/>
                  </a:lnTo>
                  <a:lnTo>
                    <a:pt x="228" y="18"/>
                  </a:lnTo>
                  <a:lnTo>
                    <a:pt x="228" y="24"/>
                  </a:lnTo>
                  <a:lnTo>
                    <a:pt x="234" y="24"/>
                  </a:lnTo>
                  <a:lnTo>
                    <a:pt x="240" y="24"/>
                  </a:lnTo>
                  <a:lnTo>
                    <a:pt x="246" y="24"/>
                  </a:lnTo>
                  <a:lnTo>
                    <a:pt x="252" y="24"/>
                  </a:lnTo>
                  <a:lnTo>
                    <a:pt x="258" y="24"/>
                  </a:lnTo>
                  <a:lnTo>
                    <a:pt x="264" y="24"/>
                  </a:lnTo>
                  <a:lnTo>
                    <a:pt x="270" y="24"/>
                  </a:lnTo>
                  <a:lnTo>
                    <a:pt x="270" y="30"/>
                  </a:lnTo>
                  <a:lnTo>
                    <a:pt x="276" y="30"/>
                  </a:lnTo>
                  <a:lnTo>
                    <a:pt x="282" y="30"/>
                  </a:lnTo>
                  <a:lnTo>
                    <a:pt x="288" y="30"/>
                  </a:lnTo>
                  <a:lnTo>
                    <a:pt x="294" y="30"/>
                  </a:lnTo>
                  <a:lnTo>
                    <a:pt x="300" y="30"/>
                  </a:lnTo>
                  <a:lnTo>
                    <a:pt x="306" y="30"/>
                  </a:lnTo>
                  <a:lnTo>
                    <a:pt x="306" y="36"/>
                  </a:lnTo>
                  <a:lnTo>
                    <a:pt x="312" y="36"/>
                  </a:lnTo>
                  <a:lnTo>
                    <a:pt x="318" y="36"/>
                  </a:lnTo>
                  <a:lnTo>
                    <a:pt x="324" y="36"/>
                  </a:lnTo>
                  <a:lnTo>
                    <a:pt x="330" y="36"/>
                  </a:lnTo>
                  <a:lnTo>
                    <a:pt x="336" y="42"/>
                  </a:lnTo>
                  <a:lnTo>
                    <a:pt x="342" y="42"/>
                  </a:lnTo>
                  <a:lnTo>
                    <a:pt x="348" y="42"/>
                  </a:lnTo>
                  <a:lnTo>
                    <a:pt x="354" y="42"/>
                  </a:lnTo>
                  <a:lnTo>
                    <a:pt x="360" y="42"/>
                  </a:lnTo>
                </a:path>
              </a:pathLst>
            </a:custGeom>
            <a:noFill/>
            <a:ln w="1905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5" name="Freeform 32"/>
            <p:cNvSpPr/>
            <p:nvPr/>
          </p:nvSpPr>
          <p:spPr>
            <a:xfrm>
              <a:off x="2598" y="2241"/>
              <a:ext cx="360" cy="438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12"/>
                </a:cxn>
                <a:cxn ang="0">
                  <a:pos x="36" y="12"/>
                </a:cxn>
                <a:cxn ang="0">
                  <a:pos x="42" y="12"/>
                </a:cxn>
                <a:cxn ang="0">
                  <a:pos x="48" y="18"/>
                </a:cxn>
                <a:cxn ang="0">
                  <a:pos x="54" y="18"/>
                </a:cxn>
                <a:cxn ang="0">
                  <a:pos x="60" y="18"/>
                </a:cxn>
                <a:cxn ang="0">
                  <a:pos x="66" y="24"/>
                </a:cxn>
                <a:cxn ang="0">
                  <a:pos x="78" y="24"/>
                </a:cxn>
                <a:cxn ang="0">
                  <a:pos x="84" y="24"/>
                </a:cxn>
                <a:cxn ang="0">
                  <a:pos x="90" y="30"/>
                </a:cxn>
                <a:cxn ang="0">
                  <a:pos x="96" y="30"/>
                </a:cxn>
                <a:cxn ang="0">
                  <a:pos x="102" y="36"/>
                </a:cxn>
                <a:cxn ang="0">
                  <a:pos x="108" y="36"/>
                </a:cxn>
                <a:cxn ang="0">
                  <a:pos x="120" y="42"/>
                </a:cxn>
                <a:cxn ang="0">
                  <a:pos x="126" y="42"/>
                </a:cxn>
                <a:cxn ang="0">
                  <a:pos x="132" y="48"/>
                </a:cxn>
                <a:cxn ang="0">
                  <a:pos x="138" y="48"/>
                </a:cxn>
                <a:cxn ang="0">
                  <a:pos x="144" y="54"/>
                </a:cxn>
                <a:cxn ang="0">
                  <a:pos x="156" y="60"/>
                </a:cxn>
                <a:cxn ang="0">
                  <a:pos x="162" y="60"/>
                </a:cxn>
                <a:cxn ang="0">
                  <a:pos x="168" y="66"/>
                </a:cxn>
                <a:cxn ang="0">
                  <a:pos x="174" y="72"/>
                </a:cxn>
                <a:cxn ang="0">
                  <a:pos x="180" y="72"/>
                </a:cxn>
                <a:cxn ang="0">
                  <a:pos x="186" y="78"/>
                </a:cxn>
                <a:cxn ang="0">
                  <a:pos x="198" y="84"/>
                </a:cxn>
                <a:cxn ang="0">
                  <a:pos x="204" y="90"/>
                </a:cxn>
                <a:cxn ang="0">
                  <a:pos x="210" y="96"/>
                </a:cxn>
                <a:cxn ang="0">
                  <a:pos x="216" y="102"/>
                </a:cxn>
                <a:cxn ang="0">
                  <a:pos x="222" y="108"/>
                </a:cxn>
                <a:cxn ang="0">
                  <a:pos x="228" y="114"/>
                </a:cxn>
                <a:cxn ang="0">
                  <a:pos x="240" y="120"/>
                </a:cxn>
                <a:cxn ang="0">
                  <a:pos x="246" y="132"/>
                </a:cxn>
                <a:cxn ang="0">
                  <a:pos x="252" y="138"/>
                </a:cxn>
                <a:cxn ang="0">
                  <a:pos x="258" y="150"/>
                </a:cxn>
                <a:cxn ang="0">
                  <a:pos x="264" y="156"/>
                </a:cxn>
                <a:cxn ang="0">
                  <a:pos x="276" y="168"/>
                </a:cxn>
                <a:cxn ang="0">
                  <a:pos x="282" y="180"/>
                </a:cxn>
                <a:cxn ang="0">
                  <a:pos x="288" y="192"/>
                </a:cxn>
                <a:cxn ang="0">
                  <a:pos x="294" y="204"/>
                </a:cxn>
                <a:cxn ang="0">
                  <a:pos x="300" y="222"/>
                </a:cxn>
                <a:cxn ang="0">
                  <a:pos x="306" y="240"/>
                </a:cxn>
                <a:cxn ang="0">
                  <a:pos x="318" y="258"/>
                </a:cxn>
                <a:cxn ang="0">
                  <a:pos x="324" y="276"/>
                </a:cxn>
                <a:cxn ang="0">
                  <a:pos x="330" y="300"/>
                </a:cxn>
                <a:cxn ang="0">
                  <a:pos x="336" y="324"/>
                </a:cxn>
                <a:cxn ang="0">
                  <a:pos x="342" y="354"/>
                </a:cxn>
                <a:cxn ang="0">
                  <a:pos x="348" y="390"/>
                </a:cxn>
                <a:cxn ang="0">
                  <a:pos x="360" y="426"/>
                </a:cxn>
              </a:cxnLst>
              <a:pathLst>
                <a:path w="360" h="438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48" y="18"/>
                  </a:lnTo>
                  <a:lnTo>
                    <a:pt x="54" y="18"/>
                  </a:lnTo>
                  <a:lnTo>
                    <a:pt x="60" y="18"/>
                  </a:lnTo>
                  <a:lnTo>
                    <a:pt x="66" y="18"/>
                  </a:lnTo>
                  <a:lnTo>
                    <a:pt x="66" y="24"/>
                  </a:lnTo>
                  <a:lnTo>
                    <a:pt x="72" y="24"/>
                  </a:lnTo>
                  <a:lnTo>
                    <a:pt x="78" y="24"/>
                  </a:lnTo>
                  <a:lnTo>
                    <a:pt x="84" y="24"/>
                  </a:lnTo>
                  <a:lnTo>
                    <a:pt x="84" y="30"/>
                  </a:lnTo>
                  <a:lnTo>
                    <a:pt x="90" y="30"/>
                  </a:lnTo>
                  <a:lnTo>
                    <a:pt x="96" y="30"/>
                  </a:lnTo>
                  <a:lnTo>
                    <a:pt x="102" y="36"/>
                  </a:lnTo>
                  <a:lnTo>
                    <a:pt x="108" y="36"/>
                  </a:lnTo>
                  <a:lnTo>
                    <a:pt x="114" y="36"/>
                  </a:lnTo>
                  <a:lnTo>
                    <a:pt x="114" y="42"/>
                  </a:lnTo>
                  <a:lnTo>
                    <a:pt x="120" y="42"/>
                  </a:lnTo>
                  <a:lnTo>
                    <a:pt x="126" y="42"/>
                  </a:lnTo>
                  <a:lnTo>
                    <a:pt x="126" y="48"/>
                  </a:lnTo>
                  <a:lnTo>
                    <a:pt x="132" y="48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60"/>
                  </a:lnTo>
                  <a:lnTo>
                    <a:pt x="156" y="6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8" y="66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80" y="72"/>
                  </a:lnTo>
                  <a:lnTo>
                    <a:pt x="180" y="78"/>
                  </a:lnTo>
                  <a:lnTo>
                    <a:pt x="186" y="78"/>
                  </a:lnTo>
                  <a:lnTo>
                    <a:pt x="192" y="78"/>
                  </a:lnTo>
                  <a:lnTo>
                    <a:pt x="192" y="84"/>
                  </a:lnTo>
                  <a:lnTo>
                    <a:pt x="198" y="84"/>
                  </a:lnTo>
                  <a:lnTo>
                    <a:pt x="198" y="90"/>
                  </a:lnTo>
                  <a:lnTo>
                    <a:pt x="204" y="90"/>
                  </a:lnTo>
                  <a:lnTo>
                    <a:pt x="204" y="96"/>
                  </a:lnTo>
                  <a:lnTo>
                    <a:pt x="210" y="96"/>
                  </a:lnTo>
                  <a:lnTo>
                    <a:pt x="216" y="102"/>
                  </a:lnTo>
                  <a:lnTo>
                    <a:pt x="222" y="102"/>
                  </a:lnTo>
                  <a:lnTo>
                    <a:pt x="222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40" y="120"/>
                  </a:lnTo>
                  <a:lnTo>
                    <a:pt x="240" y="126"/>
                  </a:lnTo>
                  <a:lnTo>
                    <a:pt x="246" y="132"/>
                  </a:lnTo>
                  <a:lnTo>
                    <a:pt x="252" y="138"/>
                  </a:lnTo>
                  <a:lnTo>
                    <a:pt x="252" y="144"/>
                  </a:lnTo>
                  <a:lnTo>
                    <a:pt x="258" y="144"/>
                  </a:lnTo>
                  <a:lnTo>
                    <a:pt x="258" y="150"/>
                  </a:lnTo>
                  <a:lnTo>
                    <a:pt x="264" y="150"/>
                  </a:lnTo>
                  <a:lnTo>
                    <a:pt x="264" y="156"/>
                  </a:lnTo>
                  <a:lnTo>
                    <a:pt x="270" y="162"/>
                  </a:lnTo>
                  <a:lnTo>
                    <a:pt x="270" y="168"/>
                  </a:lnTo>
                  <a:lnTo>
                    <a:pt x="276" y="168"/>
                  </a:lnTo>
                  <a:lnTo>
                    <a:pt x="276" y="174"/>
                  </a:lnTo>
                  <a:lnTo>
                    <a:pt x="276" y="180"/>
                  </a:lnTo>
                  <a:lnTo>
                    <a:pt x="282" y="180"/>
                  </a:lnTo>
                  <a:lnTo>
                    <a:pt x="282" y="186"/>
                  </a:lnTo>
                  <a:lnTo>
                    <a:pt x="288" y="192"/>
                  </a:lnTo>
                  <a:lnTo>
                    <a:pt x="288" y="198"/>
                  </a:lnTo>
                  <a:lnTo>
                    <a:pt x="294" y="198"/>
                  </a:lnTo>
                  <a:lnTo>
                    <a:pt x="294" y="204"/>
                  </a:lnTo>
                  <a:lnTo>
                    <a:pt x="294" y="210"/>
                  </a:lnTo>
                  <a:lnTo>
                    <a:pt x="300" y="210"/>
                  </a:lnTo>
                  <a:lnTo>
                    <a:pt x="300" y="216"/>
                  </a:lnTo>
                  <a:lnTo>
                    <a:pt x="300" y="222"/>
                  </a:lnTo>
                  <a:lnTo>
                    <a:pt x="306" y="228"/>
                  </a:lnTo>
                  <a:lnTo>
                    <a:pt x="306" y="234"/>
                  </a:lnTo>
                  <a:lnTo>
                    <a:pt x="306" y="240"/>
                  </a:lnTo>
                  <a:lnTo>
                    <a:pt x="312" y="240"/>
                  </a:lnTo>
                  <a:lnTo>
                    <a:pt x="312" y="246"/>
                  </a:lnTo>
                  <a:lnTo>
                    <a:pt x="312" y="252"/>
                  </a:lnTo>
                  <a:lnTo>
                    <a:pt x="318" y="258"/>
                  </a:lnTo>
                  <a:lnTo>
                    <a:pt x="318" y="264"/>
                  </a:lnTo>
                  <a:lnTo>
                    <a:pt x="318" y="270"/>
                  </a:lnTo>
                  <a:lnTo>
                    <a:pt x="324" y="270"/>
                  </a:lnTo>
                  <a:lnTo>
                    <a:pt x="324" y="276"/>
                  </a:lnTo>
                  <a:lnTo>
                    <a:pt x="324" y="282"/>
                  </a:lnTo>
                  <a:lnTo>
                    <a:pt x="324" y="288"/>
                  </a:lnTo>
                  <a:lnTo>
                    <a:pt x="330" y="294"/>
                  </a:lnTo>
                  <a:lnTo>
                    <a:pt x="330" y="300"/>
                  </a:lnTo>
                  <a:lnTo>
                    <a:pt x="330" y="306"/>
                  </a:lnTo>
                  <a:lnTo>
                    <a:pt x="330" y="312"/>
                  </a:lnTo>
                  <a:lnTo>
                    <a:pt x="336" y="318"/>
                  </a:lnTo>
                  <a:lnTo>
                    <a:pt x="336" y="324"/>
                  </a:lnTo>
                  <a:lnTo>
                    <a:pt x="336" y="330"/>
                  </a:lnTo>
                  <a:lnTo>
                    <a:pt x="342" y="336"/>
                  </a:lnTo>
                  <a:lnTo>
                    <a:pt x="342" y="342"/>
                  </a:lnTo>
                  <a:lnTo>
                    <a:pt x="342" y="348"/>
                  </a:lnTo>
                  <a:lnTo>
                    <a:pt x="342" y="354"/>
                  </a:lnTo>
                  <a:lnTo>
                    <a:pt x="348" y="360"/>
                  </a:lnTo>
                  <a:lnTo>
                    <a:pt x="348" y="366"/>
                  </a:lnTo>
                  <a:lnTo>
                    <a:pt x="348" y="378"/>
                  </a:lnTo>
                  <a:lnTo>
                    <a:pt x="348" y="384"/>
                  </a:lnTo>
                  <a:lnTo>
                    <a:pt x="348" y="390"/>
                  </a:lnTo>
                  <a:lnTo>
                    <a:pt x="354" y="396"/>
                  </a:lnTo>
                  <a:lnTo>
                    <a:pt x="354" y="402"/>
                  </a:lnTo>
                  <a:lnTo>
                    <a:pt x="354" y="414"/>
                  </a:lnTo>
                  <a:lnTo>
                    <a:pt x="354" y="420"/>
                  </a:lnTo>
                  <a:lnTo>
                    <a:pt x="360" y="426"/>
                  </a:lnTo>
                  <a:lnTo>
                    <a:pt x="360" y="438"/>
                  </a:lnTo>
                </a:path>
              </a:pathLst>
            </a:custGeom>
            <a:noFill/>
            <a:ln w="1905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6" name="Freeform 33"/>
            <p:cNvSpPr/>
            <p:nvPr/>
          </p:nvSpPr>
          <p:spPr>
            <a:xfrm>
              <a:off x="2958" y="2679"/>
              <a:ext cx="18" cy="1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0" y="18"/>
                </a:cxn>
                <a:cxn ang="0">
                  <a:pos x="6" y="30"/>
                </a:cxn>
                <a:cxn ang="0">
                  <a:pos x="6" y="36"/>
                </a:cxn>
                <a:cxn ang="0">
                  <a:pos x="6" y="48"/>
                </a:cxn>
                <a:cxn ang="0">
                  <a:pos x="6" y="60"/>
                </a:cxn>
                <a:cxn ang="0">
                  <a:pos x="6" y="66"/>
                </a:cxn>
                <a:cxn ang="0">
                  <a:pos x="12" y="78"/>
                </a:cxn>
                <a:cxn ang="0">
                  <a:pos x="12" y="90"/>
                </a:cxn>
                <a:cxn ang="0">
                  <a:pos x="12" y="102"/>
                </a:cxn>
                <a:cxn ang="0">
                  <a:pos x="12" y="120"/>
                </a:cxn>
                <a:cxn ang="0">
                  <a:pos x="18" y="132"/>
                </a:cxn>
                <a:cxn ang="0">
                  <a:pos x="18" y="144"/>
                </a:cxn>
                <a:cxn ang="0">
                  <a:pos x="18" y="156"/>
                </a:cxn>
                <a:cxn ang="0">
                  <a:pos x="18" y="168"/>
                </a:cxn>
              </a:cxnLst>
              <a:pathLst>
                <a:path w="18" h="168">
                  <a:moveTo>
                    <a:pt x="0" y="0"/>
                  </a:moveTo>
                  <a:lnTo>
                    <a:pt x="0" y="6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12" y="102"/>
                  </a:lnTo>
                  <a:lnTo>
                    <a:pt x="12" y="120"/>
                  </a:lnTo>
                  <a:lnTo>
                    <a:pt x="18" y="132"/>
                  </a:lnTo>
                  <a:lnTo>
                    <a:pt x="18" y="144"/>
                  </a:lnTo>
                  <a:lnTo>
                    <a:pt x="18" y="156"/>
                  </a:lnTo>
                  <a:lnTo>
                    <a:pt x="18" y="168"/>
                  </a:lnTo>
                </a:path>
              </a:pathLst>
            </a:custGeom>
            <a:noFill/>
            <a:ln w="1905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4370" name="Group 34"/>
          <p:cNvGrpSpPr/>
          <p:nvPr/>
        </p:nvGrpSpPr>
        <p:grpSpPr>
          <a:xfrm>
            <a:off x="7324725" y="2908300"/>
            <a:ext cx="857250" cy="1009650"/>
            <a:chOff x="3108" y="1425"/>
            <a:chExt cx="540" cy="636"/>
          </a:xfrm>
        </p:grpSpPr>
        <p:sp>
          <p:nvSpPr>
            <p:cNvPr id="8232" name="Freeform 35"/>
            <p:cNvSpPr/>
            <p:nvPr/>
          </p:nvSpPr>
          <p:spPr>
            <a:xfrm>
              <a:off x="3108" y="1425"/>
              <a:ext cx="360" cy="606"/>
            </a:xfrm>
            <a:custGeom>
              <a:avLst/>
              <a:gdLst/>
              <a:ahLst/>
              <a:cxnLst>
                <a:cxn ang="0">
                  <a:pos x="6" y="60"/>
                </a:cxn>
                <a:cxn ang="0">
                  <a:pos x="12" y="120"/>
                </a:cxn>
                <a:cxn ang="0">
                  <a:pos x="24" y="168"/>
                </a:cxn>
                <a:cxn ang="0">
                  <a:pos x="30" y="210"/>
                </a:cxn>
                <a:cxn ang="0">
                  <a:pos x="36" y="246"/>
                </a:cxn>
                <a:cxn ang="0">
                  <a:pos x="42" y="276"/>
                </a:cxn>
                <a:cxn ang="0">
                  <a:pos x="48" y="300"/>
                </a:cxn>
                <a:cxn ang="0">
                  <a:pos x="54" y="324"/>
                </a:cxn>
                <a:cxn ang="0">
                  <a:pos x="66" y="348"/>
                </a:cxn>
                <a:cxn ang="0">
                  <a:pos x="72" y="366"/>
                </a:cxn>
                <a:cxn ang="0">
                  <a:pos x="78" y="384"/>
                </a:cxn>
                <a:cxn ang="0">
                  <a:pos x="84" y="402"/>
                </a:cxn>
                <a:cxn ang="0">
                  <a:pos x="90" y="414"/>
                </a:cxn>
                <a:cxn ang="0">
                  <a:pos x="96" y="426"/>
                </a:cxn>
                <a:cxn ang="0">
                  <a:pos x="108" y="438"/>
                </a:cxn>
                <a:cxn ang="0">
                  <a:pos x="114" y="450"/>
                </a:cxn>
                <a:cxn ang="0">
                  <a:pos x="120" y="462"/>
                </a:cxn>
                <a:cxn ang="0">
                  <a:pos x="126" y="468"/>
                </a:cxn>
                <a:cxn ang="0">
                  <a:pos x="132" y="480"/>
                </a:cxn>
                <a:cxn ang="0">
                  <a:pos x="138" y="486"/>
                </a:cxn>
                <a:cxn ang="0">
                  <a:pos x="150" y="492"/>
                </a:cxn>
                <a:cxn ang="0">
                  <a:pos x="156" y="498"/>
                </a:cxn>
                <a:cxn ang="0">
                  <a:pos x="162" y="510"/>
                </a:cxn>
                <a:cxn ang="0">
                  <a:pos x="168" y="516"/>
                </a:cxn>
                <a:cxn ang="0">
                  <a:pos x="174" y="522"/>
                </a:cxn>
                <a:cxn ang="0">
                  <a:pos x="186" y="528"/>
                </a:cxn>
                <a:cxn ang="0">
                  <a:pos x="192" y="528"/>
                </a:cxn>
                <a:cxn ang="0">
                  <a:pos x="198" y="534"/>
                </a:cxn>
                <a:cxn ang="0">
                  <a:pos x="204" y="540"/>
                </a:cxn>
                <a:cxn ang="0">
                  <a:pos x="210" y="546"/>
                </a:cxn>
                <a:cxn ang="0">
                  <a:pos x="216" y="546"/>
                </a:cxn>
                <a:cxn ang="0">
                  <a:pos x="228" y="552"/>
                </a:cxn>
                <a:cxn ang="0">
                  <a:pos x="234" y="558"/>
                </a:cxn>
                <a:cxn ang="0">
                  <a:pos x="240" y="558"/>
                </a:cxn>
                <a:cxn ang="0">
                  <a:pos x="246" y="564"/>
                </a:cxn>
                <a:cxn ang="0">
                  <a:pos x="252" y="570"/>
                </a:cxn>
                <a:cxn ang="0">
                  <a:pos x="258" y="570"/>
                </a:cxn>
                <a:cxn ang="0">
                  <a:pos x="270" y="576"/>
                </a:cxn>
                <a:cxn ang="0">
                  <a:pos x="276" y="576"/>
                </a:cxn>
                <a:cxn ang="0">
                  <a:pos x="282" y="582"/>
                </a:cxn>
                <a:cxn ang="0">
                  <a:pos x="288" y="582"/>
                </a:cxn>
                <a:cxn ang="0">
                  <a:pos x="294" y="582"/>
                </a:cxn>
                <a:cxn ang="0">
                  <a:pos x="306" y="588"/>
                </a:cxn>
                <a:cxn ang="0">
                  <a:pos x="312" y="588"/>
                </a:cxn>
                <a:cxn ang="0">
                  <a:pos x="318" y="594"/>
                </a:cxn>
                <a:cxn ang="0">
                  <a:pos x="324" y="594"/>
                </a:cxn>
                <a:cxn ang="0">
                  <a:pos x="330" y="594"/>
                </a:cxn>
                <a:cxn ang="0">
                  <a:pos x="336" y="600"/>
                </a:cxn>
                <a:cxn ang="0">
                  <a:pos x="348" y="600"/>
                </a:cxn>
                <a:cxn ang="0">
                  <a:pos x="354" y="600"/>
                </a:cxn>
                <a:cxn ang="0">
                  <a:pos x="360" y="606"/>
                </a:cxn>
              </a:cxnLst>
              <a:pathLst>
                <a:path w="360" h="606">
                  <a:moveTo>
                    <a:pt x="0" y="0"/>
                  </a:moveTo>
                  <a:lnTo>
                    <a:pt x="0" y="18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12" y="96"/>
                  </a:lnTo>
                  <a:lnTo>
                    <a:pt x="12" y="108"/>
                  </a:lnTo>
                  <a:lnTo>
                    <a:pt x="12" y="120"/>
                  </a:lnTo>
                  <a:lnTo>
                    <a:pt x="18" y="126"/>
                  </a:lnTo>
                  <a:lnTo>
                    <a:pt x="18" y="138"/>
                  </a:lnTo>
                  <a:lnTo>
                    <a:pt x="18" y="150"/>
                  </a:lnTo>
                  <a:lnTo>
                    <a:pt x="18" y="156"/>
                  </a:lnTo>
                  <a:lnTo>
                    <a:pt x="24" y="168"/>
                  </a:lnTo>
                  <a:lnTo>
                    <a:pt x="24" y="174"/>
                  </a:lnTo>
                  <a:lnTo>
                    <a:pt x="24" y="186"/>
                  </a:lnTo>
                  <a:lnTo>
                    <a:pt x="24" y="192"/>
                  </a:lnTo>
                  <a:lnTo>
                    <a:pt x="24" y="198"/>
                  </a:lnTo>
                  <a:lnTo>
                    <a:pt x="30" y="210"/>
                  </a:lnTo>
                  <a:lnTo>
                    <a:pt x="30" y="216"/>
                  </a:lnTo>
                  <a:lnTo>
                    <a:pt x="30" y="222"/>
                  </a:lnTo>
                  <a:lnTo>
                    <a:pt x="30" y="228"/>
                  </a:lnTo>
                  <a:lnTo>
                    <a:pt x="36" y="240"/>
                  </a:lnTo>
                  <a:lnTo>
                    <a:pt x="36" y="246"/>
                  </a:lnTo>
                  <a:lnTo>
                    <a:pt x="36" y="252"/>
                  </a:lnTo>
                  <a:lnTo>
                    <a:pt x="36" y="258"/>
                  </a:lnTo>
                  <a:lnTo>
                    <a:pt x="42" y="264"/>
                  </a:lnTo>
                  <a:lnTo>
                    <a:pt x="42" y="270"/>
                  </a:lnTo>
                  <a:lnTo>
                    <a:pt x="42" y="276"/>
                  </a:lnTo>
                  <a:lnTo>
                    <a:pt x="42" y="282"/>
                  </a:lnTo>
                  <a:lnTo>
                    <a:pt x="48" y="288"/>
                  </a:lnTo>
                  <a:lnTo>
                    <a:pt x="48" y="294"/>
                  </a:lnTo>
                  <a:lnTo>
                    <a:pt x="48" y="300"/>
                  </a:lnTo>
                  <a:lnTo>
                    <a:pt x="48" y="306"/>
                  </a:lnTo>
                  <a:lnTo>
                    <a:pt x="54" y="312"/>
                  </a:lnTo>
                  <a:lnTo>
                    <a:pt x="54" y="318"/>
                  </a:lnTo>
                  <a:lnTo>
                    <a:pt x="54" y="324"/>
                  </a:lnTo>
                  <a:lnTo>
                    <a:pt x="60" y="330"/>
                  </a:lnTo>
                  <a:lnTo>
                    <a:pt x="60" y="336"/>
                  </a:lnTo>
                  <a:lnTo>
                    <a:pt x="60" y="342"/>
                  </a:lnTo>
                  <a:lnTo>
                    <a:pt x="66" y="348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72" y="366"/>
                  </a:lnTo>
                  <a:lnTo>
                    <a:pt x="72" y="372"/>
                  </a:lnTo>
                  <a:lnTo>
                    <a:pt x="72" y="378"/>
                  </a:lnTo>
                  <a:lnTo>
                    <a:pt x="78" y="384"/>
                  </a:lnTo>
                  <a:lnTo>
                    <a:pt x="78" y="390"/>
                  </a:lnTo>
                  <a:lnTo>
                    <a:pt x="84" y="396"/>
                  </a:lnTo>
                  <a:lnTo>
                    <a:pt x="84" y="402"/>
                  </a:lnTo>
                  <a:lnTo>
                    <a:pt x="90" y="408"/>
                  </a:lnTo>
                  <a:lnTo>
                    <a:pt x="90" y="414"/>
                  </a:lnTo>
                  <a:lnTo>
                    <a:pt x="96" y="414"/>
                  </a:lnTo>
                  <a:lnTo>
                    <a:pt x="96" y="420"/>
                  </a:lnTo>
                  <a:lnTo>
                    <a:pt x="96" y="426"/>
                  </a:lnTo>
                  <a:lnTo>
                    <a:pt x="102" y="432"/>
                  </a:lnTo>
                  <a:lnTo>
                    <a:pt x="102" y="438"/>
                  </a:lnTo>
                  <a:lnTo>
                    <a:pt x="108" y="438"/>
                  </a:lnTo>
                  <a:lnTo>
                    <a:pt x="108" y="444"/>
                  </a:lnTo>
                  <a:lnTo>
                    <a:pt x="114" y="450"/>
                  </a:lnTo>
                  <a:lnTo>
                    <a:pt x="114" y="456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26" y="468"/>
                  </a:lnTo>
                  <a:lnTo>
                    <a:pt x="126" y="474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38" y="480"/>
                  </a:lnTo>
                  <a:lnTo>
                    <a:pt x="138" y="486"/>
                  </a:lnTo>
                  <a:lnTo>
                    <a:pt x="144" y="486"/>
                  </a:lnTo>
                  <a:lnTo>
                    <a:pt x="144" y="492"/>
                  </a:lnTo>
                  <a:lnTo>
                    <a:pt x="150" y="492"/>
                  </a:lnTo>
                  <a:lnTo>
                    <a:pt x="150" y="498"/>
                  </a:lnTo>
                  <a:lnTo>
                    <a:pt x="156" y="498"/>
                  </a:lnTo>
                  <a:lnTo>
                    <a:pt x="156" y="504"/>
                  </a:lnTo>
                  <a:lnTo>
                    <a:pt x="162" y="504"/>
                  </a:lnTo>
                  <a:lnTo>
                    <a:pt x="162" y="510"/>
                  </a:lnTo>
                  <a:lnTo>
                    <a:pt x="168" y="510"/>
                  </a:lnTo>
                  <a:lnTo>
                    <a:pt x="168" y="516"/>
                  </a:lnTo>
                  <a:lnTo>
                    <a:pt x="174" y="516"/>
                  </a:lnTo>
                  <a:lnTo>
                    <a:pt x="174" y="522"/>
                  </a:lnTo>
                  <a:lnTo>
                    <a:pt x="180" y="522"/>
                  </a:lnTo>
                  <a:lnTo>
                    <a:pt x="186" y="528"/>
                  </a:lnTo>
                  <a:lnTo>
                    <a:pt x="192" y="528"/>
                  </a:lnTo>
                  <a:lnTo>
                    <a:pt x="192" y="534"/>
                  </a:lnTo>
                  <a:lnTo>
                    <a:pt x="198" y="534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40"/>
                  </a:lnTo>
                  <a:lnTo>
                    <a:pt x="210" y="546"/>
                  </a:lnTo>
                  <a:lnTo>
                    <a:pt x="216" y="546"/>
                  </a:lnTo>
                  <a:lnTo>
                    <a:pt x="222" y="552"/>
                  </a:lnTo>
                  <a:lnTo>
                    <a:pt x="228" y="552"/>
                  </a:lnTo>
                  <a:lnTo>
                    <a:pt x="228" y="558"/>
                  </a:lnTo>
                  <a:lnTo>
                    <a:pt x="234" y="558"/>
                  </a:lnTo>
                  <a:lnTo>
                    <a:pt x="240" y="558"/>
                  </a:lnTo>
                  <a:lnTo>
                    <a:pt x="240" y="564"/>
                  </a:lnTo>
                  <a:lnTo>
                    <a:pt x="246" y="564"/>
                  </a:lnTo>
                  <a:lnTo>
                    <a:pt x="252" y="564"/>
                  </a:lnTo>
                  <a:lnTo>
                    <a:pt x="252" y="570"/>
                  </a:lnTo>
                  <a:lnTo>
                    <a:pt x="258" y="570"/>
                  </a:lnTo>
                  <a:lnTo>
                    <a:pt x="264" y="570"/>
                  </a:lnTo>
                  <a:lnTo>
                    <a:pt x="270" y="576"/>
                  </a:lnTo>
                  <a:lnTo>
                    <a:pt x="276" y="576"/>
                  </a:lnTo>
                  <a:lnTo>
                    <a:pt x="282" y="576"/>
                  </a:lnTo>
                  <a:lnTo>
                    <a:pt x="282" y="582"/>
                  </a:lnTo>
                  <a:lnTo>
                    <a:pt x="288" y="582"/>
                  </a:lnTo>
                  <a:lnTo>
                    <a:pt x="294" y="582"/>
                  </a:lnTo>
                  <a:lnTo>
                    <a:pt x="300" y="582"/>
                  </a:lnTo>
                  <a:lnTo>
                    <a:pt x="300" y="588"/>
                  </a:lnTo>
                  <a:lnTo>
                    <a:pt x="306" y="588"/>
                  </a:lnTo>
                  <a:lnTo>
                    <a:pt x="312" y="588"/>
                  </a:lnTo>
                  <a:lnTo>
                    <a:pt x="318" y="594"/>
                  </a:lnTo>
                  <a:lnTo>
                    <a:pt x="324" y="594"/>
                  </a:lnTo>
                  <a:lnTo>
                    <a:pt x="330" y="594"/>
                  </a:lnTo>
                  <a:lnTo>
                    <a:pt x="336" y="594"/>
                  </a:lnTo>
                  <a:lnTo>
                    <a:pt x="336" y="600"/>
                  </a:lnTo>
                  <a:lnTo>
                    <a:pt x="342" y="600"/>
                  </a:lnTo>
                  <a:lnTo>
                    <a:pt x="348" y="600"/>
                  </a:lnTo>
                  <a:lnTo>
                    <a:pt x="354" y="600"/>
                  </a:lnTo>
                  <a:lnTo>
                    <a:pt x="360" y="606"/>
                  </a:lnTo>
                </a:path>
              </a:pathLst>
            </a:custGeom>
            <a:noFill/>
            <a:ln w="1905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33" name="Freeform 36"/>
            <p:cNvSpPr/>
            <p:nvPr/>
          </p:nvSpPr>
          <p:spPr>
            <a:xfrm>
              <a:off x="3468" y="2031"/>
              <a:ext cx="180" cy="3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1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4" y="6"/>
                </a:cxn>
                <a:cxn ang="0">
                  <a:pos x="30" y="6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42" y="6"/>
                </a:cxn>
                <a:cxn ang="0">
                  <a:pos x="48" y="6"/>
                </a:cxn>
                <a:cxn ang="0">
                  <a:pos x="48" y="12"/>
                </a:cxn>
                <a:cxn ang="0">
                  <a:pos x="54" y="12"/>
                </a:cxn>
                <a:cxn ang="0">
                  <a:pos x="60" y="12"/>
                </a:cxn>
                <a:cxn ang="0">
                  <a:pos x="60" y="12"/>
                </a:cxn>
                <a:cxn ang="0">
                  <a:pos x="66" y="12"/>
                </a:cxn>
                <a:cxn ang="0">
                  <a:pos x="72" y="12"/>
                </a:cxn>
                <a:cxn ang="0">
                  <a:pos x="78" y="12"/>
                </a:cxn>
                <a:cxn ang="0">
                  <a:pos x="78" y="18"/>
                </a:cxn>
                <a:cxn ang="0">
                  <a:pos x="84" y="18"/>
                </a:cxn>
                <a:cxn ang="0">
                  <a:pos x="90" y="18"/>
                </a:cxn>
                <a:cxn ang="0">
                  <a:pos x="90" y="18"/>
                </a:cxn>
                <a:cxn ang="0">
                  <a:pos x="96" y="18"/>
                </a:cxn>
                <a:cxn ang="0">
                  <a:pos x="102" y="18"/>
                </a:cxn>
                <a:cxn ang="0">
                  <a:pos x="108" y="18"/>
                </a:cxn>
                <a:cxn ang="0">
                  <a:pos x="108" y="18"/>
                </a:cxn>
                <a:cxn ang="0">
                  <a:pos x="114" y="24"/>
                </a:cxn>
                <a:cxn ang="0">
                  <a:pos x="120" y="24"/>
                </a:cxn>
                <a:cxn ang="0">
                  <a:pos x="120" y="24"/>
                </a:cxn>
                <a:cxn ang="0">
                  <a:pos x="126" y="24"/>
                </a:cxn>
                <a:cxn ang="0">
                  <a:pos x="132" y="24"/>
                </a:cxn>
                <a:cxn ang="0">
                  <a:pos x="132" y="24"/>
                </a:cxn>
                <a:cxn ang="0">
                  <a:pos x="138" y="24"/>
                </a:cxn>
                <a:cxn ang="0">
                  <a:pos x="144" y="24"/>
                </a:cxn>
                <a:cxn ang="0">
                  <a:pos x="150" y="24"/>
                </a:cxn>
                <a:cxn ang="0">
                  <a:pos x="150" y="24"/>
                </a:cxn>
                <a:cxn ang="0">
                  <a:pos x="156" y="30"/>
                </a:cxn>
                <a:cxn ang="0">
                  <a:pos x="162" y="30"/>
                </a:cxn>
                <a:cxn ang="0">
                  <a:pos x="162" y="30"/>
                </a:cxn>
                <a:cxn ang="0">
                  <a:pos x="168" y="30"/>
                </a:cxn>
                <a:cxn ang="0">
                  <a:pos x="174" y="30"/>
                </a:cxn>
                <a:cxn ang="0">
                  <a:pos x="180" y="30"/>
                </a:cxn>
              </a:cxnLst>
              <a:pathLst>
                <a:path w="180" h="3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6"/>
                  </a:lnTo>
                  <a:lnTo>
                    <a:pt x="48" y="6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66" y="12"/>
                  </a:lnTo>
                  <a:lnTo>
                    <a:pt x="72" y="12"/>
                  </a:lnTo>
                  <a:lnTo>
                    <a:pt x="78" y="12"/>
                  </a:lnTo>
                  <a:lnTo>
                    <a:pt x="78" y="18"/>
                  </a:lnTo>
                  <a:lnTo>
                    <a:pt x="84" y="18"/>
                  </a:lnTo>
                  <a:lnTo>
                    <a:pt x="90" y="18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08" y="18"/>
                  </a:lnTo>
                  <a:lnTo>
                    <a:pt x="114" y="18"/>
                  </a:lnTo>
                  <a:lnTo>
                    <a:pt x="114" y="24"/>
                  </a:lnTo>
                  <a:lnTo>
                    <a:pt x="120" y="24"/>
                  </a:lnTo>
                  <a:lnTo>
                    <a:pt x="126" y="24"/>
                  </a:lnTo>
                  <a:lnTo>
                    <a:pt x="132" y="24"/>
                  </a:lnTo>
                  <a:lnTo>
                    <a:pt x="138" y="24"/>
                  </a:lnTo>
                  <a:lnTo>
                    <a:pt x="144" y="24"/>
                  </a:lnTo>
                  <a:lnTo>
                    <a:pt x="150" y="24"/>
                  </a:lnTo>
                  <a:lnTo>
                    <a:pt x="156" y="30"/>
                  </a:lnTo>
                  <a:lnTo>
                    <a:pt x="162" y="30"/>
                  </a:lnTo>
                  <a:lnTo>
                    <a:pt x="168" y="30"/>
                  </a:lnTo>
                  <a:lnTo>
                    <a:pt x="174" y="30"/>
                  </a:lnTo>
                  <a:lnTo>
                    <a:pt x="180" y="30"/>
                  </a:lnTo>
                </a:path>
              </a:pathLst>
            </a:custGeom>
            <a:noFill/>
            <a:ln w="1905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4373" name="Group 37"/>
          <p:cNvGrpSpPr/>
          <p:nvPr/>
        </p:nvGrpSpPr>
        <p:grpSpPr>
          <a:xfrm>
            <a:off x="5943600" y="2755900"/>
            <a:ext cx="2519363" cy="2519363"/>
            <a:chOff x="3744" y="1736"/>
            <a:chExt cx="1587" cy="1587"/>
          </a:xfrm>
        </p:grpSpPr>
        <p:graphicFrame>
          <p:nvGraphicFramePr>
            <p:cNvPr id="8227" name="Object 38"/>
            <p:cNvGraphicFramePr>
              <a:graphicFrameLocks noChangeAspect="1"/>
            </p:cNvGraphicFramePr>
            <p:nvPr/>
          </p:nvGraphicFramePr>
          <p:xfrm>
            <a:off x="5172" y="262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" r:id="rId23" imgW="128905" imgH="141605" progId="Equation.3">
                    <p:embed/>
                  </p:oleObj>
                </mc:Choice>
                <mc:Fallback>
                  <p:oleObj name="" r:id="rId23" imgW="128905" imgH="141605" progId="Equation.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72" y="262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28" name="Object 39"/>
            <p:cNvGraphicFramePr>
              <a:graphicFrameLocks noChangeAspect="1"/>
            </p:cNvGraphicFramePr>
            <p:nvPr/>
          </p:nvGraphicFramePr>
          <p:xfrm>
            <a:off x="4166" y="1754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25" imgW="147955" imgH="206375" progId="Equation.3">
                    <p:embed/>
                  </p:oleObj>
                </mc:Choice>
                <mc:Fallback>
                  <p:oleObj name="" r:id="rId25" imgW="147955" imgH="206375" progId="Equation.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66" y="1754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29" name="Object 40"/>
            <p:cNvGraphicFramePr>
              <a:graphicFrameLocks noChangeAspect="1"/>
            </p:cNvGraphicFramePr>
            <p:nvPr/>
          </p:nvGraphicFramePr>
          <p:xfrm>
            <a:off x="4128" y="2584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27" imgW="199390" imgH="212725" progId="Equation.3">
                    <p:embed/>
                  </p:oleObj>
                </mc:Choice>
                <mc:Fallback>
                  <p:oleObj name="" r:id="rId27" imgW="199390" imgH="212725" progId="Equation.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128" y="2584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30" name="Line 41"/>
            <p:cNvSpPr/>
            <p:nvPr/>
          </p:nvSpPr>
          <p:spPr>
            <a:xfrm>
              <a:off x="3744" y="2546"/>
              <a:ext cx="1587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8231" name="Line 42"/>
            <p:cNvSpPr/>
            <p:nvPr/>
          </p:nvSpPr>
          <p:spPr>
            <a:xfrm flipV="1">
              <a:off x="4350" y="1736"/>
              <a:ext cx="1" cy="1587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headEnd type="none" w="med" len="med"/>
              <a:tailEnd type="triangle" w="med" len="lg"/>
            </a:ln>
          </p:spPr>
        </p:sp>
      </p:grpSp>
      <p:grpSp>
        <p:nvGrpSpPr>
          <p:cNvPr id="14381" name="Group 45"/>
          <p:cNvGrpSpPr/>
          <p:nvPr/>
        </p:nvGrpSpPr>
        <p:grpSpPr>
          <a:xfrm>
            <a:off x="7197725" y="3940175"/>
            <a:ext cx="239713" cy="481013"/>
            <a:chOff x="4534" y="2482"/>
            <a:chExt cx="151" cy="303"/>
          </a:xfrm>
        </p:grpSpPr>
        <p:graphicFrame>
          <p:nvGraphicFramePr>
            <p:cNvPr id="8225" name="Object 28"/>
            <p:cNvGraphicFramePr>
              <a:graphicFrameLocks noChangeAspect="1"/>
            </p:cNvGraphicFramePr>
            <p:nvPr/>
          </p:nvGraphicFramePr>
          <p:xfrm>
            <a:off x="4560" y="2552"/>
            <a:ext cx="125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1" name="" r:id="rId29" imgW="19050" imgH="83820" progId="Equation.3">
                    <p:embed/>
                  </p:oleObj>
                </mc:Choice>
                <mc:Fallback>
                  <p:oleObj name="" r:id="rId29" imgW="19050" imgH="83820" progId="Equation.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30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60" y="2552"/>
                          <a:ext cx="125" cy="2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26" name="Line 44"/>
            <p:cNvSpPr/>
            <p:nvPr/>
          </p:nvSpPr>
          <p:spPr>
            <a:xfrm>
              <a:off x="4534" y="2482"/>
              <a:ext cx="0" cy="6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81127" y="4853062"/>
          <a:ext cx="141541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1" imgW="1054100" imgH="241300" progId="Equation.KSEE3">
                  <p:embed/>
                </p:oleObj>
              </mc:Choice>
              <mc:Fallback>
                <p:oleObj name="" r:id="rId31" imgW="1054100" imgH="241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1127" y="4853062"/>
                        <a:ext cx="1415415" cy="323850"/>
                      </a:xfrm>
                      <a:prstGeom prst="rect">
                        <a:avLst/>
                      </a:prstGeom>
                      <a:solidFill>
                        <a:srgbClr val="00009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9600" y="5766435"/>
            <a:ext cx="4545965" cy="521970"/>
          </a:xfrm>
          <a:prstGeom prst="rect">
            <a:avLst/>
          </a:prstGeom>
          <a:noFill/>
          <a:ln w="28575" cmpd="thickThin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2"/>
                </a:solidFill>
              </a:rPr>
              <a:t>思考：</a:t>
            </a:r>
            <a:r>
              <a:rPr lang="zh-CN" altLang="en-US"/>
              <a:t>如何求铅直渐近线？</a:t>
            </a:r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36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14341" grpId="0"/>
      <p:bldP spid="14343" grpId="0"/>
      <p:bldP spid="14345" grpId="0"/>
      <p:bldP spid="14347" grpId="0"/>
      <p:bldP spid="14349" grpId="0"/>
      <p:bldP spid="14351" grpId="0"/>
      <p:bldP spid="14354" grpId="0"/>
      <p:bldP spid="14356" grpId="0"/>
      <p:bldP spid="14358" grpId="0"/>
      <p:bldP spid="14360" grpId="0"/>
      <p:bldP spid="14361" grpId="0"/>
      <p:bldP spid="14365" grpId="0" build="p"/>
      <p:bldP spid="10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609600" y="381000"/>
            <a:ext cx="5334000" cy="6858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3200" b="1" dirty="0">
                <a:ea typeface="楷体_GB2312" pitchFamily="49" charset="-122"/>
              </a:rPr>
              <a:t>三、无穷小与无穷大的关系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8195" name="Text Box 3"/>
          <p:cNvSpPr txBox="1"/>
          <p:nvPr/>
        </p:nvSpPr>
        <p:spPr>
          <a:xfrm>
            <a:off x="895350" y="2176463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1406525" y="2273300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1" imgW="566420" imgH="289560" progId="Equation.3">
                  <p:embed/>
                </p:oleObj>
              </mc:Choice>
              <mc:Fallback>
                <p:oleObj name="" r:id="rId1" imgW="566420" imgH="289560" progId="Equation.3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406525" y="2273300"/>
                        <a:ext cx="736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Text Box 5"/>
          <p:cNvSpPr txBox="1"/>
          <p:nvPr/>
        </p:nvSpPr>
        <p:spPr>
          <a:xfrm>
            <a:off x="2133600" y="2170113"/>
            <a:ext cx="1905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为无穷大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4387850" y="2044700"/>
          <a:ext cx="7620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3" imgW="592455" imgH="727710" progId="Equation.3">
                  <p:embed/>
                </p:oleObj>
              </mc:Choice>
              <mc:Fallback>
                <p:oleObj name="" r:id="rId3" imgW="592455" imgH="72771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87850" y="2044700"/>
                        <a:ext cx="762000" cy="92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 Box 7"/>
          <p:cNvSpPr txBox="1"/>
          <p:nvPr/>
        </p:nvSpPr>
        <p:spPr>
          <a:xfrm>
            <a:off x="5181600" y="2184400"/>
            <a:ext cx="2133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为无穷小 </a:t>
            </a:r>
            <a:r>
              <a:rPr lang="en-US" altLang="zh-CN" sz="2800" dirty="0">
                <a:ea typeface="楷体_GB2312" pitchFamily="49" charset="-122"/>
              </a:rPr>
              <a:t>;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8200" name="Text Box 8"/>
          <p:cNvSpPr txBox="1"/>
          <p:nvPr/>
        </p:nvSpPr>
        <p:spPr>
          <a:xfrm>
            <a:off x="914400" y="3008313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01" name="Object 9"/>
          <p:cNvGraphicFramePr>
            <a:graphicFrameLocks noChangeAspect="1"/>
          </p:cNvGraphicFramePr>
          <p:nvPr/>
        </p:nvGraphicFramePr>
        <p:xfrm>
          <a:off x="1397000" y="3121025"/>
          <a:ext cx="736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5" imgW="566420" imgH="289560" progId="Equation.3">
                  <p:embed/>
                </p:oleObj>
              </mc:Choice>
              <mc:Fallback>
                <p:oleObj name="" r:id="rId5" imgW="566420" imgH="289560" progId="Equation.3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397000" y="3121025"/>
                        <a:ext cx="7366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Text Box 10"/>
          <p:cNvSpPr txBox="1"/>
          <p:nvPr/>
        </p:nvSpPr>
        <p:spPr>
          <a:xfrm>
            <a:off x="2133600" y="3008313"/>
            <a:ext cx="2590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为无穷小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且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03" name="Object 11"/>
          <p:cNvGraphicFramePr>
            <a:graphicFrameLocks noChangeAspect="1"/>
          </p:cNvGraphicFramePr>
          <p:nvPr/>
        </p:nvGraphicFramePr>
        <p:xfrm>
          <a:off x="4267200" y="3124200"/>
          <a:ext cx="1422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7" imgW="1146175" imgH="289560" progId="Equation.3">
                  <p:embed/>
                </p:oleObj>
              </mc:Choice>
              <mc:Fallback>
                <p:oleObj name="" r:id="rId7" imgW="1146175" imgH="28956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267200" y="3124200"/>
                        <a:ext cx="14224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Text Box 12"/>
          <p:cNvSpPr txBox="1"/>
          <p:nvPr/>
        </p:nvSpPr>
        <p:spPr>
          <a:xfrm>
            <a:off x="5670550" y="2970213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8205" name="Object 13"/>
          <p:cNvGraphicFramePr>
            <a:graphicFrameLocks noChangeAspect="1"/>
          </p:cNvGraphicFramePr>
          <p:nvPr/>
        </p:nvGraphicFramePr>
        <p:xfrm>
          <a:off x="6191250" y="2806700"/>
          <a:ext cx="7620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9" imgW="592455" imgH="727710" progId="Equation.3">
                  <p:embed/>
                </p:oleObj>
              </mc:Choice>
              <mc:Fallback>
                <p:oleObj name="" r:id="rId9" imgW="592455" imgH="72771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91250" y="2806700"/>
                        <a:ext cx="762000" cy="927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" name="Text Box 14"/>
          <p:cNvSpPr txBox="1"/>
          <p:nvPr/>
        </p:nvSpPr>
        <p:spPr>
          <a:xfrm>
            <a:off x="6908800" y="2982913"/>
            <a:ext cx="1905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为无穷大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8224" name="Text Box 32"/>
          <p:cNvSpPr txBox="1"/>
          <p:nvPr/>
        </p:nvSpPr>
        <p:spPr>
          <a:xfrm>
            <a:off x="3867150" y="2170113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8228" name="Text Box 36"/>
          <p:cNvSpPr txBox="1"/>
          <p:nvPr/>
        </p:nvSpPr>
        <p:spPr>
          <a:xfrm>
            <a:off x="1657350" y="4475163"/>
            <a:ext cx="6584950" cy="1031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据此定理 </a:t>
            </a: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关于无穷大的问题都可转化为 </a:t>
            </a:r>
            <a:endParaRPr lang="zh-CN" altLang="en-US" sz="2800" dirty="0">
              <a:ea typeface="楷体_GB2312" pitchFamily="49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无穷小来讨论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8229" name="Text Box 37"/>
          <p:cNvSpPr txBox="1"/>
          <p:nvPr/>
        </p:nvSpPr>
        <p:spPr>
          <a:xfrm>
            <a:off x="533400" y="1362075"/>
            <a:ext cx="56102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定理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2.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在自变量的同一变化过程中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8237" name="Rectangle 45"/>
          <p:cNvSpPr/>
          <p:nvPr/>
        </p:nvSpPr>
        <p:spPr>
          <a:xfrm>
            <a:off x="609600" y="4433888"/>
            <a:ext cx="102076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说明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29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23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28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>
                                            <p:txEl>
                                              <p:charRg st="22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228">
                                            <p:txEl>
                                              <p:charRg st="22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8197" grpId="0"/>
      <p:bldP spid="8199" grpId="0"/>
      <p:bldP spid="8200" grpId="0"/>
      <p:bldP spid="8202" grpId="0"/>
      <p:bldP spid="8204" grpId="0"/>
      <p:bldP spid="8206" grpId="0"/>
      <p:bldP spid="8224" grpId="0"/>
      <p:bldP spid="8228" grpId="0" advAuto="1000" build="p"/>
      <p:bldP spid="8229" grpId="0" build="p"/>
      <p:bldP spid="823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/>
          </p:cNvSpPr>
          <p:nvPr>
            <p:ph type="title"/>
          </p:nvPr>
        </p:nvSpPr>
        <p:spPr>
          <a:xfrm>
            <a:off x="650875" y="707390"/>
            <a:ext cx="1981200" cy="609600"/>
          </a:xfrm>
          <a:ln>
            <a:solidFill>
              <a:schemeClr val="accent2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zh-CN" altLang="en-US" sz="3200" b="1" dirty="0">
                <a:ea typeface="楷体_GB2312" pitchFamily="49" charset="-122"/>
              </a:rPr>
              <a:t>内容小结</a:t>
            </a:r>
            <a:endParaRPr lang="zh-CN" altLang="en-US" sz="3200" b="1" dirty="0">
              <a:ea typeface="楷体_GB2312" pitchFamily="49" charset="-122"/>
            </a:endParaRPr>
          </a:p>
        </p:txBody>
      </p:sp>
      <p:sp>
        <p:nvSpPr>
          <p:cNvPr id="9219" name="Text Box 3"/>
          <p:cNvSpPr txBox="1"/>
          <p:nvPr/>
        </p:nvSpPr>
        <p:spPr>
          <a:xfrm>
            <a:off x="1050925" y="1393190"/>
            <a:ext cx="4095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1. </a:t>
            </a:r>
            <a:r>
              <a:rPr lang="zh-CN" altLang="en-US" sz="2800" dirty="0">
                <a:ea typeface="楷体_GB2312" pitchFamily="49" charset="-122"/>
              </a:rPr>
              <a:t>无穷小与无穷大的定义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9220" name="Text Box 4"/>
          <p:cNvSpPr txBox="1"/>
          <p:nvPr/>
        </p:nvSpPr>
        <p:spPr>
          <a:xfrm>
            <a:off x="1031875" y="1940878"/>
            <a:ext cx="44513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2. </a:t>
            </a:r>
            <a:r>
              <a:rPr lang="zh-CN" altLang="en-US" sz="2800" dirty="0">
                <a:ea typeface="楷体_GB2312" pitchFamily="49" charset="-122"/>
              </a:rPr>
              <a:t>无穷小与函数极限的关系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9221" name="AutoShape 5">
            <a:hlinkClick r:id="rId1" action="ppaction://hlinksldjump"/>
          </p:cNvPr>
          <p:cNvSpPr/>
          <p:nvPr/>
        </p:nvSpPr>
        <p:spPr>
          <a:xfrm>
            <a:off x="5451475" y="2002790"/>
            <a:ext cx="762000" cy="381000"/>
          </a:xfrm>
          <a:prstGeom prst="actionButtonBlank">
            <a:avLst/>
          </a:prstGeom>
          <a:solidFill>
            <a:srgbClr val="0033CC"/>
          </a:solidFill>
          <a:ln w="9525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000" dirty="0">
                <a:ea typeface="楷体_GB2312" pitchFamily="49" charset="-122"/>
              </a:rPr>
              <a:t>Th1</a:t>
            </a:r>
            <a:endParaRPr lang="en-US" altLang="zh-CN" sz="2000" dirty="0">
              <a:ea typeface="楷体_GB2312" pitchFamily="49" charset="-122"/>
            </a:endParaRPr>
          </a:p>
        </p:txBody>
      </p:sp>
      <p:sp>
        <p:nvSpPr>
          <p:cNvPr id="9222" name="Text Box 6"/>
          <p:cNvSpPr txBox="1"/>
          <p:nvPr/>
        </p:nvSpPr>
        <p:spPr>
          <a:xfrm>
            <a:off x="1031875" y="2550478"/>
            <a:ext cx="4095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3. </a:t>
            </a:r>
            <a:r>
              <a:rPr lang="zh-CN" altLang="en-US" sz="2800" dirty="0">
                <a:ea typeface="楷体_GB2312" pitchFamily="49" charset="-122"/>
              </a:rPr>
              <a:t>无穷小与无穷大的关系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9223" name="AutoShape 7">
            <a:hlinkClick r:id="rId2" action="ppaction://hlinksldjump"/>
          </p:cNvPr>
          <p:cNvSpPr/>
          <p:nvPr/>
        </p:nvSpPr>
        <p:spPr>
          <a:xfrm>
            <a:off x="5070475" y="2612390"/>
            <a:ext cx="762000" cy="381000"/>
          </a:xfrm>
          <a:prstGeom prst="actionButtonBlank">
            <a:avLst/>
          </a:prstGeom>
          <a:solidFill>
            <a:srgbClr val="0033CC"/>
          </a:solidFill>
          <a:ln w="9525" cap="flat" cmpd="sng">
            <a:solidFill>
              <a:srgbClr val="00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000" dirty="0">
                <a:ea typeface="楷体_GB2312" pitchFamily="49" charset="-122"/>
              </a:rPr>
              <a:t>Th2</a:t>
            </a:r>
            <a:endParaRPr lang="en-US" altLang="zh-CN" sz="2000" dirty="0">
              <a:ea typeface="楷体_GB2312" pitchFamily="49" charset="-122"/>
            </a:endParaRPr>
          </a:p>
        </p:txBody>
      </p:sp>
      <p:sp>
        <p:nvSpPr>
          <p:cNvPr id="9224" name="Text Box 8"/>
          <p:cNvSpPr txBox="1"/>
          <p:nvPr/>
        </p:nvSpPr>
        <p:spPr>
          <a:xfrm>
            <a:off x="711200" y="3658553"/>
            <a:ext cx="996950" cy="58356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tx2"/>
                </a:solidFill>
                <a:ea typeface="楷体_GB2312" pitchFamily="49" charset="-122"/>
              </a:rPr>
              <a:t>思考</a:t>
            </a:r>
            <a:endParaRPr lang="zh-CN" altLang="en-US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9225" name="Text Box 9"/>
          <p:cNvSpPr txBox="1"/>
          <p:nvPr/>
        </p:nvSpPr>
        <p:spPr>
          <a:xfrm>
            <a:off x="710883" y="4510723"/>
            <a:ext cx="63169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无穷小与无穷小的商是否仍为无穷小？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endParaRPr lang="en-US" altLang="zh-CN" sz="2800" dirty="0">
              <a:ea typeface="楷体_GB2312" pitchFamily="49" charset="-122"/>
            </a:endParaRPr>
          </a:p>
        </p:txBody>
      </p:sp>
      <p:pic>
        <p:nvPicPr>
          <p:cNvPr id="10255" name="Picture 22" descr="机动">
            <a:hlinkClick r:id="rId3" action="ppaction://hlinkpres?slideindex=1&amp;slidetitle=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31A93"/>
              </a:clrFrom>
              <a:clrTo>
                <a:srgbClr val="231A9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6376988"/>
            <a:ext cx="355600" cy="28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56" name="Text Box 23"/>
          <p:cNvSpPr txBox="1"/>
          <p:nvPr/>
        </p:nvSpPr>
        <p:spPr>
          <a:xfrm>
            <a:off x="6019800" y="6600825"/>
            <a:ext cx="628650" cy="2444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1000" dirty="0">
                <a:latin typeface="楷体_GB2312" pitchFamily="49" charset="-122"/>
                <a:ea typeface="楷体_GB2312" pitchFamily="49" charset="-122"/>
                <a:hlinkClick r:id="rId5" action="ppaction://hlinkfile"/>
              </a:rPr>
              <a:t>第五节</a:t>
            </a:r>
            <a:r>
              <a:rPr lang="zh-CN" altLang="en-US" sz="1000" dirty="0"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20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222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225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9220" grpId="0" build="p"/>
      <p:bldP spid="9221" grpId="0" bldLvl="0" animBg="1"/>
      <p:bldP spid="9222" grpId="0" build="p"/>
      <p:bldP spid="9223" grpId="0" bldLvl="0" animBg="1"/>
      <p:bldP spid="9224" grpId="0" bldLvl="0" animBg="1"/>
      <p:bldP spid="922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"/>
          <p:cNvSpPr>
            <a:spLocks noGrp="1"/>
          </p:cNvSpPr>
          <p:nvPr>
            <p:ph type="title"/>
          </p:nvPr>
        </p:nvSpPr>
        <p:spPr>
          <a:xfrm>
            <a:off x="358775" y="304800"/>
            <a:ext cx="22098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ea typeface="楷体_GB2312" pitchFamily="49" charset="-122"/>
              </a:rPr>
              <a:t>(3) </a:t>
            </a:r>
            <a:r>
              <a:rPr lang="zh-CN" altLang="en-US" sz="2800" b="1" dirty="0">
                <a:ea typeface="楷体_GB2312" pitchFamily="49" charset="-122"/>
              </a:rPr>
              <a:t>奇偶性</a:t>
            </a:r>
            <a:endParaRPr lang="zh-CN" altLang="en-US" sz="2800" b="1" dirty="0">
              <a:ea typeface="楷体_GB2312" pitchFamily="49" charset="-122"/>
            </a:endParaRPr>
          </a:p>
        </p:txBody>
      </p:sp>
      <p:graphicFrame>
        <p:nvGraphicFramePr>
          <p:cNvPr id="121859" name="Object 3"/>
          <p:cNvGraphicFramePr>
            <a:graphicFrameLocks noChangeAspect="1"/>
          </p:cNvGraphicFramePr>
          <p:nvPr/>
        </p:nvGraphicFramePr>
        <p:xfrm>
          <a:off x="914400" y="990600"/>
          <a:ext cx="1231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1" imgW="965835" imgH="257810" progId="Equation.3">
                  <p:embed/>
                </p:oleObj>
              </mc:Choice>
              <mc:Fallback>
                <p:oleObj name="" r:id="rId1" imgW="965835" imgH="257810" progId="Equation.3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14400" y="990600"/>
                        <a:ext cx="12319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0" name="Text Box 4"/>
          <p:cNvSpPr txBox="1"/>
          <p:nvPr/>
        </p:nvSpPr>
        <p:spPr>
          <a:xfrm>
            <a:off x="2133600" y="863600"/>
            <a:ext cx="1219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且有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2984500" y="990600"/>
          <a:ext cx="1206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3" imgW="953135" imgH="244475" progId="Equation.3">
                  <p:embed/>
                </p:oleObj>
              </mc:Choice>
              <mc:Fallback>
                <p:oleObj name="" r:id="rId3" imgW="953135" imgH="244475" progId="Equation.3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84500" y="990600"/>
                        <a:ext cx="12065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2" name="Text Box 6"/>
          <p:cNvSpPr txBox="1"/>
          <p:nvPr/>
        </p:nvSpPr>
        <p:spPr>
          <a:xfrm>
            <a:off x="838200" y="1447800"/>
            <a:ext cx="990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1863" name="Object 7"/>
          <p:cNvGraphicFramePr>
            <a:graphicFrameLocks noChangeAspect="1"/>
          </p:cNvGraphicFramePr>
          <p:nvPr/>
        </p:nvGraphicFramePr>
        <p:xfrm>
          <a:off x="1295400" y="1535113"/>
          <a:ext cx="214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5" imgW="1738630" imgH="276860" progId="Equation.3">
                  <p:embed/>
                </p:oleObj>
              </mc:Choice>
              <mc:Fallback>
                <p:oleObj name="" r:id="rId5" imgW="1738630" imgH="276860" progId="Equation.3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295400" y="1535113"/>
                        <a:ext cx="21463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4" name="Text Box 8"/>
          <p:cNvSpPr txBox="1"/>
          <p:nvPr/>
        </p:nvSpPr>
        <p:spPr>
          <a:xfrm>
            <a:off x="3429000" y="1447800"/>
            <a:ext cx="3429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</a:t>
            </a:r>
            <a:r>
              <a:rPr lang="zh-CN" altLang="en-US" sz="2800" i="1" dirty="0">
                <a:ea typeface="楷体_GB2312" pitchFamily="49" charset="-122"/>
              </a:rPr>
              <a:t> 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dirty="0">
                <a:ea typeface="楷体_GB2312" pitchFamily="49" charset="-122"/>
              </a:rPr>
              <a:t> (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) </a:t>
            </a:r>
            <a:r>
              <a:rPr lang="zh-CN" altLang="en-US" sz="2800" dirty="0">
                <a:ea typeface="楷体_GB2312" pitchFamily="49" charset="-122"/>
              </a:rPr>
              <a:t>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偶函数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;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1865" name="Text Box 9"/>
          <p:cNvSpPr txBox="1"/>
          <p:nvPr/>
        </p:nvSpPr>
        <p:spPr>
          <a:xfrm>
            <a:off x="838200" y="2057400"/>
            <a:ext cx="990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1866" name="Object 10"/>
          <p:cNvGraphicFramePr>
            <a:graphicFrameLocks noChangeAspect="1"/>
          </p:cNvGraphicFramePr>
          <p:nvPr/>
        </p:nvGraphicFramePr>
        <p:xfrm>
          <a:off x="1295400" y="2141538"/>
          <a:ext cx="236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7" imgW="1925320" imgH="276860" progId="Equation.3">
                  <p:embed/>
                </p:oleObj>
              </mc:Choice>
              <mc:Fallback>
                <p:oleObj name="" r:id="rId7" imgW="1925320" imgH="276860" progId="Equation.3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66FF66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295400" y="2141538"/>
                        <a:ext cx="23622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7" name="Text Box 11"/>
          <p:cNvSpPr txBox="1"/>
          <p:nvPr/>
        </p:nvSpPr>
        <p:spPr>
          <a:xfrm>
            <a:off x="3581400" y="2057400"/>
            <a:ext cx="325913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 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dirty="0">
                <a:ea typeface="楷体_GB2312" pitchFamily="49" charset="-122"/>
              </a:rPr>
              <a:t> (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) </a:t>
            </a:r>
            <a:r>
              <a:rPr lang="zh-CN" altLang="en-US" sz="2800" dirty="0">
                <a:ea typeface="楷体_GB2312" pitchFamily="49" charset="-122"/>
              </a:rPr>
              <a:t>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奇函数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.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1868" name="Text Box 12"/>
          <p:cNvSpPr txBox="1"/>
          <p:nvPr/>
        </p:nvSpPr>
        <p:spPr>
          <a:xfrm>
            <a:off x="511175" y="2757488"/>
            <a:ext cx="1600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说明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 </a:t>
            </a: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21869" name="Object 13"/>
          <p:cNvGraphicFramePr>
            <a:graphicFrameLocks noChangeAspect="1"/>
          </p:cNvGraphicFramePr>
          <p:nvPr/>
        </p:nvGraphicFramePr>
        <p:xfrm>
          <a:off x="1905000" y="2819400"/>
          <a:ext cx="800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9" imgW="605155" imgH="276860" progId="Equation.3">
                  <p:embed/>
                </p:oleObj>
              </mc:Choice>
              <mc:Fallback>
                <p:oleObj name="" r:id="rId9" imgW="605155" imgH="27686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05000" y="2819400"/>
                        <a:ext cx="8001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70" name="Text Box 14"/>
          <p:cNvSpPr txBox="1"/>
          <p:nvPr/>
        </p:nvSpPr>
        <p:spPr>
          <a:xfrm>
            <a:off x="2590800" y="2757488"/>
            <a:ext cx="2667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在 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 = 0 </a:t>
            </a:r>
            <a:r>
              <a:rPr lang="zh-CN" altLang="en-US" sz="2800" dirty="0">
                <a:ea typeface="楷体_GB2312" pitchFamily="49" charset="-122"/>
              </a:rPr>
              <a:t>有定义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21871" name="Object 15"/>
          <p:cNvGraphicFramePr>
            <a:graphicFrameLocks noChangeAspect="1"/>
          </p:cNvGraphicFramePr>
          <p:nvPr/>
        </p:nvGraphicFramePr>
        <p:xfrm>
          <a:off x="3810000" y="3429000"/>
          <a:ext cx="1346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11" imgW="1062355" imgH="276860" progId="Equation.3">
                  <p:embed/>
                </p:oleObj>
              </mc:Choice>
              <mc:Fallback>
                <p:oleObj name="" r:id="rId11" imgW="1062355" imgH="276860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10000" y="3429000"/>
                        <a:ext cx="13462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72" name="Object 16"/>
          <p:cNvGraphicFramePr>
            <a:graphicFrameLocks noChangeAspect="1"/>
          </p:cNvGraphicFramePr>
          <p:nvPr/>
        </p:nvGraphicFramePr>
        <p:xfrm>
          <a:off x="228600" y="3367088"/>
          <a:ext cx="9207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13" imgW="244475" imgH="96520" progId="Equation.3">
                  <p:embed/>
                </p:oleObj>
              </mc:Choice>
              <mc:Fallback>
                <p:oleObj name="" r:id="rId13" imgW="244475" imgH="96520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8600" y="3367088"/>
                        <a:ext cx="92075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73" name="Text Box 17"/>
          <p:cNvSpPr txBox="1"/>
          <p:nvPr/>
        </p:nvSpPr>
        <p:spPr>
          <a:xfrm>
            <a:off x="990600" y="3367088"/>
            <a:ext cx="2286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</a:t>
            </a:r>
            <a:r>
              <a:rPr lang="zh-CN" altLang="en-US" sz="2800" b="1" dirty="0">
                <a:ea typeface="楷体_GB2312" pitchFamily="49" charset="-122"/>
              </a:rPr>
              <a:t>奇函数</a:t>
            </a:r>
            <a:r>
              <a:rPr lang="zh-CN" altLang="en-US" sz="2800" dirty="0">
                <a:ea typeface="楷体_GB2312" pitchFamily="49" charset="-122"/>
              </a:rPr>
              <a:t>时</a:t>
            </a:r>
            <a:r>
              <a:rPr lang="en-US" altLang="zh-CN" sz="2800" b="1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pSp>
        <p:nvGrpSpPr>
          <p:cNvPr id="121874" name="Group 18"/>
          <p:cNvGrpSpPr/>
          <p:nvPr/>
        </p:nvGrpSpPr>
        <p:grpSpPr>
          <a:xfrm>
            <a:off x="6705600" y="1600200"/>
            <a:ext cx="2286000" cy="1779588"/>
            <a:chOff x="4224" y="1008"/>
            <a:chExt cx="1440" cy="1121"/>
          </a:xfrm>
        </p:grpSpPr>
        <p:sp>
          <p:nvSpPr>
            <p:cNvPr id="17456" name="Line 19"/>
            <p:cNvSpPr/>
            <p:nvPr/>
          </p:nvSpPr>
          <p:spPr>
            <a:xfrm flipV="1">
              <a:off x="5345" y="1107"/>
              <a:ext cx="0" cy="47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7457" name="Line 20"/>
            <p:cNvSpPr/>
            <p:nvPr/>
          </p:nvSpPr>
          <p:spPr>
            <a:xfrm>
              <a:off x="4249" y="1611"/>
              <a:ext cx="13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458" name="Line 21"/>
            <p:cNvSpPr/>
            <p:nvPr/>
          </p:nvSpPr>
          <p:spPr>
            <a:xfrm flipV="1">
              <a:off x="4910" y="1025"/>
              <a:ext cx="0" cy="110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17459" name="Object 22"/>
            <p:cNvGraphicFramePr>
              <a:graphicFrameLocks noChangeAspect="1"/>
            </p:cNvGraphicFramePr>
            <p:nvPr/>
          </p:nvGraphicFramePr>
          <p:xfrm>
            <a:off x="5465" y="1632"/>
            <a:ext cx="199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" r:id="rId15" imgW="32385" imgH="51435" progId="Equation.3">
                    <p:embed/>
                  </p:oleObj>
                </mc:Choice>
                <mc:Fallback>
                  <p:oleObj name="" r:id="rId15" imgW="32385" imgH="51435" progId="Equation.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465" y="1632"/>
                          <a:ext cx="199" cy="22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60" name="Object 23"/>
            <p:cNvGraphicFramePr>
              <a:graphicFrameLocks noChangeAspect="1"/>
            </p:cNvGraphicFramePr>
            <p:nvPr/>
          </p:nvGraphicFramePr>
          <p:xfrm>
            <a:off x="4669" y="1008"/>
            <a:ext cx="22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0" name="" r:id="rId17" imgW="51435" imgH="64135" progId="Equation.3">
                    <p:embed/>
                  </p:oleObj>
                </mc:Choice>
                <mc:Fallback>
                  <p:oleObj name="" r:id="rId17" imgW="51435" imgH="64135" progId="Equation.3">
                    <p:embed/>
                    <p:pic>
                      <p:nvPicPr>
                        <p:cNvPr id="0" name="图片 3149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669" y="1008"/>
                          <a:ext cx="220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61" name="Object 24"/>
            <p:cNvGraphicFramePr>
              <a:graphicFrameLocks noChangeAspect="1"/>
            </p:cNvGraphicFramePr>
            <p:nvPr/>
          </p:nvGraphicFramePr>
          <p:xfrm>
            <a:off x="4704" y="1618"/>
            <a:ext cx="181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" r:id="rId19" imgW="180340" imgH="193040" progId="Equation.3">
                    <p:embed/>
                  </p:oleObj>
                </mc:Choice>
                <mc:Fallback>
                  <p:oleObj name="" r:id="rId19" imgW="180340" imgH="193040" progId="Equation.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04" y="1618"/>
                          <a:ext cx="181" cy="1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462" name="Group 25"/>
            <p:cNvGrpSpPr/>
            <p:nvPr/>
          </p:nvGrpSpPr>
          <p:grpSpPr>
            <a:xfrm>
              <a:off x="5247" y="1600"/>
              <a:ext cx="199" cy="245"/>
              <a:chOff x="4966" y="1936"/>
              <a:chExt cx="199" cy="245"/>
            </a:xfrm>
          </p:grpSpPr>
          <p:sp>
            <p:nvSpPr>
              <p:cNvPr id="17474" name="Oval 26"/>
              <p:cNvSpPr/>
              <p:nvPr/>
            </p:nvSpPr>
            <p:spPr>
              <a:xfrm>
                <a:off x="5047" y="1936"/>
                <a:ext cx="27" cy="27"/>
              </a:xfrm>
              <a:prstGeom prst="ellipse">
                <a:avLst/>
              </a:prstGeom>
              <a:solidFill>
                <a:schemeClr val="hlink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  <p:graphicFrame>
            <p:nvGraphicFramePr>
              <p:cNvPr id="17475" name="Object 27"/>
              <p:cNvGraphicFramePr>
                <a:graphicFrameLocks noChangeAspect="1"/>
              </p:cNvGraphicFramePr>
              <p:nvPr/>
            </p:nvGraphicFramePr>
            <p:xfrm>
              <a:off x="4966" y="1961"/>
              <a:ext cx="199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2" name="" r:id="rId21" imgW="32385" imgH="51435" progId="Equation.3">
                      <p:embed/>
                    </p:oleObj>
                  </mc:Choice>
                  <mc:Fallback>
                    <p:oleObj name="" r:id="rId21" imgW="32385" imgH="51435" progId="Equation.3">
                      <p:embed/>
                      <p:pic>
                        <p:nvPicPr>
                          <p:cNvPr id="0" name="图片 3151"/>
                          <p:cNvPicPr/>
                          <p:nvPr/>
                        </p:nvPicPr>
                        <p:blipFill>
                          <a:blip r:embed="rId22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966" y="1961"/>
                            <a:ext cx="199" cy="2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7463" name="Group 28"/>
            <p:cNvGrpSpPr/>
            <p:nvPr/>
          </p:nvGrpSpPr>
          <p:grpSpPr>
            <a:xfrm>
              <a:off x="4224" y="1600"/>
              <a:ext cx="380" cy="245"/>
              <a:chOff x="3936" y="1936"/>
              <a:chExt cx="380" cy="245"/>
            </a:xfrm>
          </p:grpSpPr>
          <p:sp>
            <p:nvSpPr>
              <p:cNvPr id="17472" name="Oval 29"/>
              <p:cNvSpPr/>
              <p:nvPr/>
            </p:nvSpPr>
            <p:spPr>
              <a:xfrm>
                <a:off x="4128" y="1936"/>
                <a:ext cx="27" cy="27"/>
              </a:xfrm>
              <a:prstGeom prst="ellipse">
                <a:avLst/>
              </a:prstGeom>
              <a:solidFill>
                <a:schemeClr val="hlink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  <p:graphicFrame>
            <p:nvGraphicFramePr>
              <p:cNvPr id="17473" name="Object 30"/>
              <p:cNvGraphicFramePr>
                <a:graphicFrameLocks noChangeAspect="1"/>
              </p:cNvGraphicFramePr>
              <p:nvPr/>
            </p:nvGraphicFramePr>
            <p:xfrm>
              <a:off x="3936" y="1961"/>
              <a:ext cx="380" cy="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1" name="" r:id="rId23" imgW="128905" imgH="51435" progId="Equation.3">
                      <p:embed/>
                    </p:oleObj>
                  </mc:Choice>
                  <mc:Fallback>
                    <p:oleObj name="" r:id="rId23" imgW="128905" imgH="51435" progId="Equation.3">
                      <p:embed/>
                      <p:pic>
                        <p:nvPicPr>
                          <p:cNvPr id="0" name="图片 3150"/>
                          <p:cNvPicPr/>
                          <p:nvPr/>
                        </p:nvPicPr>
                        <p:blipFill>
                          <a:blip r:embed="rId24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936" y="1961"/>
                            <a:ext cx="380" cy="22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7464" name="Line 31"/>
            <p:cNvSpPr/>
            <p:nvPr/>
          </p:nvSpPr>
          <p:spPr>
            <a:xfrm>
              <a:off x="4430" y="1634"/>
              <a:ext cx="0" cy="43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grpSp>
          <p:nvGrpSpPr>
            <p:cNvPr id="17465" name="Group 32"/>
            <p:cNvGrpSpPr/>
            <p:nvPr/>
          </p:nvGrpSpPr>
          <p:grpSpPr>
            <a:xfrm>
              <a:off x="4896" y="1072"/>
              <a:ext cx="636" cy="278"/>
              <a:chOff x="4615" y="1408"/>
              <a:chExt cx="636" cy="278"/>
            </a:xfrm>
          </p:grpSpPr>
          <p:sp>
            <p:nvSpPr>
              <p:cNvPr id="17470" name="Freeform 33"/>
              <p:cNvSpPr/>
              <p:nvPr/>
            </p:nvSpPr>
            <p:spPr>
              <a:xfrm>
                <a:off x="4627" y="1408"/>
                <a:ext cx="624" cy="272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192" y="240"/>
                  </a:cxn>
                  <a:cxn ang="0">
                    <a:pos x="432" y="48"/>
                  </a:cxn>
                  <a:cxn ang="0">
                    <a:pos x="624" y="0"/>
                  </a:cxn>
                </a:cxnLst>
                <a:pathLst>
                  <a:path w="624" h="272">
                    <a:moveTo>
                      <a:pt x="0" y="240"/>
                    </a:moveTo>
                    <a:cubicBezTo>
                      <a:pt x="60" y="256"/>
                      <a:pt x="120" y="272"/>
                      <a:pt x="192" y="240"/>
                    </a:cubicBezTo>
                    <a:cubicBezTo>
                      <a:pt x="264" y="208"/>
                      <a:pt x="360" y="88"/>
                      <a:pt x="432" y="48"/>
                    </a:cubicBezTo>
                    <a:cubicBezTo>
                      <a:pt x="504" y="8"/>
                      <a:pt x="592" y="8"/>
                      <a:pt x="624" y="0"/>
                    </a:cubicBezTo>
                  </a:path>
                </a:pathLst>
              </a:custGeom>
              <a:noFill/>
              <a:ln w="19050" cap="flat" cmpd="sng">
                <a:solidFill>
                  <a:srgbClr val="66FF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471" name="Oval 34"/>
              <p:cNvSpPr/>
              <p:nvPr/>
            </p:nvSpPr>
            <p:spPr>
              <a:xfrm>
                <a:off x="4615" y="1645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</p:grpSp>
        <p:grpSp>
          <p:nvGrpSpPr>
            <p:cNvPr id="17466" name="Group 35"/>
            <p:cNvGrpSpPr/>
            <p:nvPr/>
          </p:nvGrpSpPr>
          <p:grpSpPr>
            <a:xfrm>
              <a:off x="4289" y="1843"/>
              <a:ext cx="641" cy="272"/>
              <a:chOff x="4008" y="2179"/>
              <a:chExt cx="641" cy="272"/>
            </a:xfrm>
          </p:grpSpPr>
          <p:sp>
            <p:nvSpPr>
              <p:cNvPr id="17468" name="Freeform 36"/>
              <p:cNvSpPr/>
              <p:nvPr/>
            </p:nvSpPr>
            <p:spPr>
              <a:xfrm rot="10800000">
                <a:off x="4008" y="2179"/>
                <a:ext cx="624" cy="272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192" y="240"/>
                  </a:cxn>
                  <a:cxn ang="0">
                    <a:pos x="432" y="48"/>
                  </a:cxn>
                  <a:cxn ang="0">
                    <a:pos x="624" y="0"/>
                  </a:cxn>
                </a:cxnLst>
                <a:pathLst>
                  <a:path w="624" h="272">
                    <a:moveTo>
                      <a:pt x="0" y="240"/>
                    </a:moveTo>
                    <a:cubicBezTo>
                      <a:pt x="60" y="256"/>
                      <a:pt x="120" y="272"/>
                      <a:pt x="192" y="240"/>
                    </a:cubicBezTo>
                    <a:cubicBezTo>
                      <a:pt x="264" y="208"/>
                      <a:pt x="360" y="88"/>
                      <a:pt x="432" y="48"/>
                    </a:cubicBezTo>
                    <a:cubicBezTo>
                      <a:pt x="504" y="8"/>
                      <a:pt x="592" y="8"/>
                      <a:pt x="624" y="0"/>
                    </a:cubicBezTo>
                  </a:path>
                </a:pathLst>
              </a:custGeom>
              <a:noFill/>
              <a:ln w="19050" cap="flat" cmpd="sng">
                <a:solidFill>
                  <a:srgbClr val="66FF66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7469" name="Oval 37"/>
              <p:cNvSpPr/>
              <p:nvPr/>
            </p:nvSpPr>
            <p:spPr>
              <a:xfrm>
                <a:off x="4608" y="2195"/>
                <a:ext cx="41" cy="41"/>
              </a:xfrm>
              <a:prstGeom prst="ellipse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None/>
                </a:pPr>
                <a:endParaRPr lang="zh-CN" altLang="en-US" sz="2800" dirty="0">
                  <a:ea typeface="楷体_GB2312" pitchFamily="49" charset="-122"/>
                </a:endParaRPr>
              </a:p>
            </p:txBody>
          </p:sp>
        </p:grpSp>
        <p:sp>
          <p:nvSpPr>
            <p:cNvPr id="17467" name="Oval 38"/>
            <p:cNvSpPr/>
            <p:nvPr/>
          </p:nvSpPr>
          <p:spPr>
            <a:xfrm>
              <a:off x="4887" y="1590"/>
              <a:ext cx="41" cy="41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  <p:sp>
        <p:nvSpPr>
          <p:cNvPr id="121895" name="Text Box 39"/>
          <p:cNvSpPr txBox="1"/>
          <p:nvPr/>
        </p:nvSpPr>
        <p:spPr>
          <a:xfrm>
            <a:off x="5181600" y="2743200"/>
            <a:ext cx="1219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则当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1896" name="Text Box 40"/>
          <p:cNvSpPr txBox="1"/>
          <p:nvPr/>
        </p:nvSpPr>
        <p:spPr>
          <a:xfrm>
            <a:off x="2971800" y="3367088"/>
            <a:ext cx="1219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必有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1897" name="Text Box 41"/>
          <p:cNvSpPr txBox="1"/>
          <p:nvPr/>
        </p:nvSpPr>
        <p:spPr>
          <a:xfrm>
            <a:off x="533400" y="3908425"/>
            <a:ext cx="9842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例如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,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121898" name="Object 42"/>
          <p:cNvGraphicFramePr>
            <a:graphicFrameLocks noChangeAspect="1"/>
          </p:cNvGraphicFramePr>
          <p:nvPr/>
        </p:nvGraphicFramePr>
        <p:xfrm>
          <a:off x="1054100" y="4413250"/>
          <a:ext cx="28956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25" imgW="2376170" imgH="734060" progId="Equation.3">
                  <p:embed/>
                </p:oleObj>
              </mc:Choice>
              <mc:Fallback>
                <p:oleObj name="" r:id="rId25" imgW="2376170" imgH="734060" progId="Equation.3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054100" y="4413250"/>
                        <a:ext cx="2895600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99" name="Object 43"/>
          <p:cNvGraphicFramePr>
            <a:graphicFrameLocks noChangeAspect="1"/>
          </p:cNvGraphicFramePr>
          <p:nvPr/>
        </p:nvGraphicFramePr>
        <p:xfrm>
          <a:off x="1371600" y="5597525"/>
          <a:ext cx="90328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27" imgW="695325" imgH="212725" progId="Equation.3">
                  <p:embed/>
                </p:oleObj>
              </mc:Choice>
              <mc:Fallback>
                <p:oleObj name="" r:id="rId27" imgW="695325" imgH="212725" progId="Equation.3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2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371600" y="5597525"/>
                        <a:ext cx="903288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0" name="Text Box 44"/>
          <p:cNvSpPr txBox="1"/>
          <p:nvPr/>
        </p:nvSpPr>
        <p:spPr>
          <a:xfrm>
            <a:off x="3810000" y="4683125"/>
            <a:ext cx="1428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  </a:t>
            </a:r>
            <a:r>
              <a:rPr lang="zh-CN" altLang="en-US" sz="2800" dirty="0">
                <a:ea typeface="楷体_GB2312" pitchFamily="49" charset="-122"/>
              </a:rPr>
              <a:t>偶函数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1901" name="Object 45"/>
          <p:cNvGraphicFramePr>
            <a:graphicFrameLocks noChangeAspect="1"/>
          </p:cNvGraphicFramePr>
          <p:nvPr/>
        </p:nvGraphicFramePr>
        <p:xfrm>
          <a:off x="8308975" y="5943600"/>
          <a:ext cx="22542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29" imgW="122555" imgH="128905" progId="Equation.3">
                  <p:embed/>
                </p:oleObj>
              </mc:Choice>
              <mc:Fallback>
                <p:oleObj name="" r:id="rId29" imgW="122555" imgH="128905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08975" y="5943600"/>
                        <a:ext cx="225425" cy="238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2" name="Object 46"/>
          <p:cNvGraphicFramePr>
            <a:graphicFrameLocks noChangeAspect="1"/>
          </p:cNvGraphicFramePr>
          <p:nvPr/>
        </p:nvGraphicFramePr>
        <p:xfrm>
          <a:off x="7226300" y="3810000"/>
          <a:ext cx="241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31" imgW="128905" imgH="193040" progId="Equation.3">
                  <p:embed/>
                </p:oleObj>
              </mc:Choice>
              <mc:Fallback>
                <p:oleObj name="" r:id="rId31" imgW="128905" imgH="193040" progId="Equation.3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3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226300" y="3810000"/>
                        <a:ext cx="2413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03" name="Object 47"/>
          <p:cNvGraphicFramePr>
            <a:graphicFrameLocks noChangeAspect="1"/>
          </p:cNvGraphicFramePr>
          <p:nvPr/>
        </p:nvGraphicFramePr>
        <p:xfrm>
          <a:off x="6832600" y="5829300"/>
          <a:ext cx="2921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33" imgW="180340" imgH="193040" progId="Equation.3">
                  <p:embed/>
                </p:oleObj>
              </mc:Choice>
              <mc:Fallback>
                <p:oleObj name="" r:id="rId33" imgW="180340" imgH="193040" progId="Equation.3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32600" y="5829300"/>
                        <a:ext cx="292100" cy="319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04" name="Freeform 48"/>
          <p:cNvSpPr/>
          <p:nvPr/>
        </p:nvSpPr>
        <p:spPr>
          <a:xfrm>
            <a:off x="6840538" y="5357813"/>
            <a:ext cx="650875" cy="1111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594" h="102">
                <a:moveTo>
                  <a:pt x="0" y="0"/>
                </a:moveTo>
                <a:lnTo>
                  <a:pt x="0" y="0"/>
                </a:lnTo>
                <a:lnTo>
                  <a:pt x="6" y="0"/>
                </a:lnTo>
                <a:lnTo>
                  <a:pt x="12" y="6"/>
                </a:lnTo>
                <a:lnTo>
                  <a:pt x="18" y="12"/>
                </a:lnTo>
                <a:lnTo>
                  <a:pt x="24" y="12"/>
                </a:lnTo>
                <a:lnTo>
                  <a:pt x="24" y="18"/>
                </a:lnTo>
                <a:lnTo>
                  <a:pt x="30" y="18"/>
                </a:lnTo>
                <a:lnTo>
                  <a:pt x="36" y="24"/>
                </a:lnTo>
                <a:lnTo>
                  <a:pt x="42" y="24"/>
                </a:lnTo>
                <a:lnTo>
                  <a:pt x="42" y="30"/>
                </a:lnTo>
                <a:lnTo>
                  <a:pt x="48" y="30"/>
                </a:lnTo>
                <a:lnTo>
                  <a:pt x="54" y="36"/>
                </a:lnTo>
                <a:lnTo>
                  <a:pt x="60" y="36"/>
                </a:lnTo>
                <a:lnTo>
                  <a:pt x="66" y="42"/>
                </a:lnTo>
                <a:lnTo>
                  <a:pt x="72" y="42"/>
                </a:lnTo>
                <a:lnTo>
                  <a:pt x="72" y="48"/>
                </a:lnTo>
                <a:lnTo>
                  <a:pt x="78" y="48"/>
                </a:lnTo>
                <a:lnTo>
                  <a:pt x="84" y="48"/>
                </a:lnTo>
                <a:lnTo>
                  <a:pt x="84" y="54"/>
                </a:lnTo>
                <a:lnTo>
                  <a:pt x="90" y="54"/>
                </a:lnTo>
                <a:lnTo>
                  <a:pt x="96" y="54"/>
                </a:lnTo>
                <a:lnTo>
                  <a:pt x="96" y="60"/>
                </a:lnTo>
                <a:lnTo>
                  <a:pt x="102" y="60"/>
                </a:lnTo>
                <a:lnTo>
                  <a:pt x="108" y="60"/>
                </a:lnTo>
                <a:lnTo>
                  <a:pt x="114" y="66"/>
                </a:lnTo>
                <a:lnTo>
                  <a:pt x="120" y="66"/>
                </a:lnTo>
                <a:lnTo>
                  <a:pt x="126" y="72"/>
                </a:lnTo>
                <a:lnTo>
                  <a:pt x="132" y="72"/>
                </a:lnTo>
                <a:lnTo>
                  <a:pt x="138" y="72"/>
                </a:lnTo>
                <a:lnTo>
                  <a:pt x="144" y="78"/>
                </a:lnTo>
                <a:lnTo>
                  <a:pt x="150" y="78"/>
                </a:lnTo>
                <a:lnTo>
                  <a:pt x="156" y="78"/>
                </a:lnTo>
                <a:lnTo>
                  <a:pt x="156" y="84"/>
                </a:lnTo>
                <a:lnTo>
                  <a:pt x="162" y="84"/>
                </a:lnTo>
                <a:lnTo>
                  <a:pt x="168" y="84"/>
                </a:lnTo>
                <a:lnTo>
                  <a:pt x="174" y="84"/>
                </a:lnTo>
                <a:lnTo>
                  <a:pt x="174" y="90"/>
                </a:lnTo>
                <a:lnTo>
                  <a:pt x="180" y="90"/>
                </a:lnTo>
                <a:lnTo>
                  <a:pt x="186" y="90"/>
                </a:lnTo>
                <a:lnTo>
                  <a:pt x="192" y="90"/>
                </a:lnTo>
                <a:lnTo>
                  <a:pt x="198" y="90"/>
                </a:lnTo>
                <a:lnTo>
                  <a:pt x="198" y="96"/>
                </a:lnTo>
                <a:lnTo>
                  <a:pt x="204" y="96"/>
                </a:lnTo>
                <a:lnTo>
                  <a:pt x="210" y="96"/>
                </a:lnTo>
                <a:lnTo>
                  <a:pt x="216" y="96"/>
                </a:lnTo>
                <a:lnTo>
                  <a:pt x="222" y="96"/>
                </a:lnTo>
                <a:lnTo>
                  <a:pt x="228" y="96"/>
                </a:lnTo>
                <a:lnTo>
                  <a:pt x="234" y="102"/>
                </a:lnTo>
                <a:lnTo>
                  <a:pt x="240" y="102"/>
                </a:lnTo>
                <a:lnTo>
                  <a:pt x="246" y="102"/>
                </a:lnTo>
                <a:lnTo>
                  <a:pt x="252" y="102"/>
                </a:lnTo>
                <a:lnTo>
                  <a:pt x="258" y="102"/>
                </a:lnTo>
                <a:lnTo>
                  <a:pt x="264" y="102"/>
                </a:lnTo>
                <a:lnTo>
                  <a:pt x="270" y="102"/>
                </a:lnTo>
                <a:lnTo>
                  <a:pt x="276" y="102"/>
                </a:lnTo>
                <a:lnTo>
                  <a:pt x="282" y="102"/>
                </a:lnTo>
                <a:lnTo>
                  <a:pt x="288" y="102"/>
                </a:lnTo>
                <a:lnTo>
                  <a:pt x="294" y="102"/>
                </a:lnTo>
                <a:lnTo>
                  <a:pt x="300" y="102"/>
                </a:lnTo>
                <a:lnTo>
                  <a:pt x="306" y="102"/>
                </a:lnTo>
                <a:lnTo>
                  <a:pt x="312" y="102"/>
                </a:lnTo>
                <a:lnTo>
                  <a:pt x="318" y="102"/>
                </a:lnTo>
                <a:lnTo>
                  <a:pt x="324" y="102"/>
                </a:lnTo>
                <a:lnTo>
                  <a:pt x="330" y="102"/>
                </a:lnTo>
                <a:lnTo>
                  <a:pt x="336" y="102"/>
                </a:lnTo>
                <a:lnTo>
                  <a:pt x="342" y="102"/>
                </a:lnTo>
                <a:lnTo>
                  <a:pt x="348" y="102"/>
                </a:lnTo>
                <a:lnTo>
                  <a:pt x="354" y="102"/>
                </a:lnTo>
                <a:lnTo>
                  <a:pt x="360" y="102"/>
                </a:lnTo>
                <a:lnTo>
                  <a:pt x="366" y="96"/>
                </a:lnTo>
                <a:lnTo>
                  <a:pt x="372" y="96"/>
                </a:lnTo>
                <a:lnTo>
                  <a:pt x="378" y="96"/>
                </a:lnTo>
                <a:lnTo>
                  <a:pt x="384" y="96"/>
                </a:lnTo>
                <a:lnTo>
                  <a:pt x="390" y="96"/>
                </a:lnTo>
                <a:lnTo>
                  <a:pt x="396" y="96"/>
                </a:lnTo>
                <a:lnTo>
                  <a:pt x="396" y="90"/>
                </a:lnTo>
                <a:lnTo>
                  <a:pt x="402" y="90"/>
                </a:lnTo>
                <a:lnTo>
                  <a:pt x="408" y="90"/>
                </a:lnTo>
                <a:lnTo>
                  <a:pt x="414" y="90"/>
                </a:lnTo>
                <a:lnTo>
                  <a:pt x="420" y="90"/>
                </a:lnTo>
                <a:lnTo>
                  <a:pt x="420" y="84"/>
                </a:lnTo>
                <a:lnTo>
                  <a:pt x="426" y="84"/>
                </a:lnTo>
                <a:lnTo>
                  <a:pt x="432" y="84"/>
                </a:lnTo>
                <a:lnTo>
                  <a:pt x="438" y="84"/>
                </a:lnTo>
                <a:lnTo>
                  <a:pt x="438" y="78"/>
                </a:lnTo>
                <a:lnTo>
                  <a:pt x="444" y="78"/>
                </a:lnTo>
                <a:lnTo>
                  <a:pt x="450" y="78"/>
                </a:lnTo>
                <a:lnTo>
                  <a:pt x="456" y="72"/>
                </a:lnTo>
                <a:lnTo>
                  <a:pt x="462" y="72"/>
                </a:lnTo>
                <a:lnTo>
                  <a:pt x="468" y="72"/>
                </a:lnTo>
                <a:lnTo>
                  <a:pt x="474" y="66"/>
                </a:lnTo>
                <a:lnTo>
                  <a:pt x="480" y="66"/>
                </a:lnTo>
                <a:lnTo>
                  <a:pt x="486" y="60"/>
                </a:lnTo>
                <a:lnTo>
                  <a:pt x="492" y="60"/>
                </a:lnTo>
                <a:lnTo>
                  <a:pt x="498" y="60"/>
                </a:lnTo>
                <a:lnTo>
                  <a:pt x="498" y="54"/>
                </a:lnTo>
                <a:lnTo>
                  <a:pt x="504" y="54"/>
                </a:lnTo>
                <a:lnTo>
                  <a:pt x="510" y="54"/>
                </a:lnTo>
                <a:lnTo>
                  <a:pt x="510" y="48"/>
                </a:lnTo>
                <a:lnTo>
                  <a:pt x="516" y="48"/>
                </a:lnTo>
                <a:lnTo>
                  <a:pt x="522" y="48"/>
                </a:lnTo>
                <a:lnTo>
                  <a:pt x="522" y="42"/>
                </a:lnTo>
                <a:lnTo>
                  <a:pt x="528" y="42"/>
                </a:lnTo>
                <a:lnTo>
                  <a:pt x="534" y="36"/>
                </a:lnTo>
                <a:lnTo>
                  <a:pt x="540" y="36"/>
                </a:lnTo>
                <a:lnTo>
                  <a:pt x="546" y="30"/>
                </a:lnTo>
                <a:lnTo>
                  <a:pt x="552" y="30"/>
                </a:lnTo>
                <a:lnTo>
                  <a:pt x="552" y="24"/>
                </a:lnTo>
                <a:lnTo>
                  <a:pt x="558" y="24"/>
                </a:lnTo>
                <a:lnTo>
                  <a:pt x="564" y="18"/>
                </a:lnTo>
                <a:lnTo>
                  <a:pt x="570" y="18"/>
                </a:lnTo>
                <a:lnTo>
                  <a:pt x="570" y="12"/>
                </a:lnTo>
                <a:lnTo>
                  <a:pt x="576" y="12"/>
                </a:lnTo>
                <a:lnTo>
                  <a:pt x="582" y="6"/>
                </a:lnTo>
                <a:lnTo>
                  <a:pt x="588" y="0"/>
                </a:lnTo>
                <a:lnTo>
                  <a:pt x="594" y="0"/>
                </a:lnTo>
              </a:path>
            </a:pathLst>
          </a:custGeom>
          <a:noFill/>
          <a:ln w="9525" cap="flat" cmpd="sng">
            <a:solidFill>
              <a:schemeClr val="tx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1905" name="Line 49"/>
          <p:cNvSpPr/>
          <p:nvPr/>
        </p:nvSpPr>
        <p:spPr>
          <a:xfrm>
            <a:off x="5807075" y="5849938"/>
            <a:ext cx="2727325" cy="158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121906" name="Line 50"/>
          <p:cNvSpPr/>
          <p:nvPr/>
        </p:nvSpPr>
        <p:spPr>
          <a:xfrm>
            <a:off x="7150100" y="3840163"/>
            <a:ext cx="1588" cy="225583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med" len="lg"/>
            <a:tailEnd type="none" w="med" len="med"/>
          </a:ln>
        </p:spPr>
      </p:sp>
      <p:sp>
        <p:nvSpPr>
          <p:cNvPr id="121907" name="Freeform 51"/>
          <p:cNvSpPr/>
          <p:nvPr/>
        </p:nvSpPr>
        <p:spPr>
          <a:xfrm>
            <a:off x="6178550" y="3954463"/>
            <a:ext cx="649288" cy="14033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94" h="1284">
                <a:moveTo>
                  <a:pt x="0" y="0"/>
                </a:moveTo>
                <a:lnTo>
                  <a:pt x="6" y="12"/>
                </a:lnTo>
                <a:lnTo>
                  <a:pt x="6" y="24"/>
                </a:lnTo>
                <a:lnTo>
                  <a:pt x="6" y="30"/>
                </a:lnTo>
                <a:lnTo>
                  <a:pt x="12" y="42"/>
                </a:lnTo>
                <a:lnTo>
                  <a:pt x="12" y="54"/>
                </a:lnTo>
                <a:lnTo>
                  <a:pt x="18" y="60"/>
                </a:lnTo>
                <a:lnTo>
                  <a:pt x="18" y="72"/>
                </a:lnTo>
                <a:lnTo>
                  <a:pt x="18" y="84"/>
                </a:lnTo>
                <a:lnTo>
                  <a:pt x="24" y="90"/>
                </a:lnTo>
                <a:lnTo>
                  <a:pt x="24" y="102"/>
                </a:lnTo>
                <a:lnTo>
                  <a:pt x="30" y="108"/>
                </a:lnTo>
                <a:lnTo>
                  <a:pt x="30" y="120"/>
                </a:lnTo>
                <a:lnTo>
                  <a:pt x="30" y="132"/>
                </a:lnTo>
                <a:lnTo>
                  <a:pt x="36" y="138"/>
                </a:lnTo>
                <a:lnTo>
                  <a:pt x="36" y="150"/>
                </a:lnTo>
                <a:lnTo>
                  <a:pt x="36" y="156"/>
                </a:lnTo>
                <a:lnTo>
                  <a:pt x="42" y="168"/>
                </a:lnTo>
                <a:lnTo>
                  <a:pt x="42" y="174"/>
                </a:lnTo>
                <a:lnTo>
                  <a:pt x="48" y="186"/>
                </a:lnTo>
                <a:lnTo>
                  <a:pt x="48" y="192"/>
                </a:lnTo>
                <a:lnTo>
                  <a:pt x="48" y="204"/>
                </a:lnTo>
                <a:lnTo>
                  <a:pt x="54" y="210"/>
                </a:lnTo>
                <a:lnTo>
                  <a:pt x="54" y="222"/>
                </a:lnTo>
                <a:lnTo>
                  <a:pt x="60" y="228"/>
                </a:lnTo>
                <a:lnTo>
                  <a:pt x="60" y="240"/>
                </a:lnTo>
                <a:lnTo>
                  <a:pt x="60" y="246"/>
                </a:lnTo>
                <a:lnTo>
                  <a:pt x="66" y="258"/>
                </a:lnTo>
                <a:lnTo>
                  <a:pt x="66" y="264"/>
                </a:lnTo>
                <a:lnTo>
                  <a:pt x="72" y="270"/>
                </a:lnTo>
                <a:lnTo>
                  <a:pt x="72" y="282"/>
                </a:lnTo>
                <a:lnTo>
                  <a:pt x="72" y="288"/>
                </a:lnTo>
                <a:lnTo>
                  <a:pt x="78" y="300"/>
                </a:lnTo>
                <a:lnTo>
                  <a:pt x="78" y="306"/>
                </a:lnTo>
                <a:lnTo>
                  <a:pt x="78" y="312"/>
                </a:lnTo>
                <a:lnTo>
                  <a:pt x="84" y="324"/>
                </a:lnTo>
                <a:lnTo>
                  <a:pt x="84" y="330"/>
                </a:lnTo>
                <a:lnTo>
                  <a:pt x="90" y="342"/>
                </a:lnTo>
                <a:lnTo>
                  <a:pt x="90" y="348"/>
                </a:lnTo>
                <a:lnTo>
                  <a:pt x="90" y="354"/>
                </a:lnTo>
                <a:lnTo>
                  <a:pt x="96" y="366"/>
                </a:lnTo>
                <a:lnTo>
                  <a:pt x="96" y="372"/>
                </a:lnTo>
                <a:lnTo>
                  <a:pt x="102" y="378"/>
                </a:lnTo>
                <a:lnTo>
                  <a:pt x="102" y="384"/>
                </a:lnTo>
                <a:lnTo>
                  <a:pt x="102" y="396"/>
                </a:lnTo>
                <a:lnTo>
                  <a:pt x="108" y="402"/>
                </a:lnTo>
                <a:lnTo>
                  <a:pt x="108" y="408"/>
                </a:lnTo>
                <a:lnTo>
                  <a:pt x="108" y="420"/>
                </a:lnTo>
                <a:lnTo>
                  <a:pt x="114" y="426"/>
                </a:lnTo>
                <a:lnTo>
                  <a:pt x="114" y="432"/>
                </a:lnTo>
                <a:lnTo>
                  <a:pt x="120" y="438"/>
                </a:lnTo>
                <a:lnTo>
                  <a:pt x="120" y="450"/>
                </a:lnTo>
                <a:lnTo>
                  <a:pt x="120" y="456"/>
                </a:lnTo>
                <a:lnTo>
                  <a:pt x="126" y="462"/>
                </a:lnTo>
                <a:lnTo>
                  <a:pt x="126" y="468"/>
                </a:lnTo>
                <a:lnTo>
                  <a:pt x="132" y="480"/>
                </a:lnTo>
                <a:lnTo>
                  <a:pt x="132" y="486"/>
                </a:lnTo>
                <a:lnTo>
                  <a:pt x="132" y="492"/>
                </a:lnTo>
                <a:lnTo>
                  <a:pt x="138" y="498"/>
                </a:lnTo>
                <a:lnTo>
                  <a:pt x="138" y="504"/>
                </a:lnTo>
                <a:lnTo>
                  <a:pt x="138" y="510"/>
                </a:lnTo>
                <a:lnTo>
                  <a:pt x="144" y="522"/>
                </a:lnTo>
                <a:lnTo>
                  <a:pt x="144" y="528"/>
                </a:lnTo>
                <a:lnTo>
                  <a:pt x="150" y="534"/>
                </a:lnTo>
                <a:lnTo>
                  <a:pt x="150" y="540"/>
                </a:lnTo>
                <a:lnTo>
                  <a:pt x="150" y="546"/>
                </a:lnTo>
                <a:lnTo>
                  <a:pt x="156" y="552"/>
                </a:lnTo>
                <a:lnTo>
                  <a:pt x="156" y="558"/>
                </a:lnTo>
                <a:lnTo>
                  <a:pt x="162" y="570"/>
                </a:lnTo>
                <a:lnTo>
                  <a:pt x="162" y="576"/>
                </a:lnTo>
                <a:lnTo>
                  <a:pt x="162" y="582"/>
                </a:lnTo>
                <a:lnTo>
                  <a:pt x="168" y="588"/>
                </a:lnTo>
                <a:lnTo>
                  <a:pt x="168" y="594"/>
                </a:lnTo>
                <a:lnTo>
                  <a:pt x="174" y="600"/>
                </a:lnTo>
                <a:lnTo>
                  <a:pt x="174" y="606"/>
                </a:lnTo>
                <a:lnTo>
                  <a:pt x="174" y="612"/>
                </a:lnTo>
                <a:lnTo>
                  <a:pt x="180" y="618"/>
                </a:lnTo>
                <a:lnTo>
                  <a:pt x="180" y="624"/>
                </a:lnTo>
                <a:lnTo>
                  <a:pt x="180" y="630"/>
                </a:lnTo>
                <a:lnTo>
                  <a:pt x="186" y="636"/>
                </a:lnTo>
                <a:lnTo>
                  <a:pt x="186" y="642"/>
                </a:lnTo>
                <a:lnTo>
                  <a:pt x="192" y="648"/>
                </a:lnTo>
                <a:lnTo>
                  <a:pt x="192" y="654"/>
                </a:lnTo>
                <a:lnTo>
                  <a:pt x="192" y="666"/>
                </a:lnTo>
                <a:lnTo>
                  <a:pt x="198" y="672"/>
                </a:lnTo>
                <a:lnTo>
                  <a:pt x="198" y="678"/>
                </a:lnTo>
                <a:lnTo>
                  <a:pt x="204" y="684"/>
                </a:lnTo>
                <a:lnTo>
                  <a:pt x="204" y="690"/>
                </a:lnTo>
                <a:lnTo>
                  <a:pt x="210" y="696"/>
                </a:lnTo>
                <a:lnTo>
                  <a:pt x="210" y="702"/>
                </a:lnTo>
                <a:lnTo>
                  <a:pt x="210" y="708"/>
                </a:lnTo>
                <a:lnTo>
                  <a:pt x="216" y="714"/>
                </a:lnTo>
                <a:lnTo>
                  <a:pt x="216" y="720"/>
                </a:lnTo>
                <a:lnTo>
                  <a:pt x="222" y="726"/>
                </a:lnTo>
                <a:lnTo>
                  <a:pt x="222" y="732"/>
                </a:lnTo>
                <a:lnTo>
                  <a:pt x="222" y="738"/>
                </a:lnTo>
                <a:lnTo>
                  <a:pt x="228" y="744"/>
                </a:lnTo>
                <a:lnTo>
                  <a:pt x="228" y="750"/>
                </a:lnTo>
                <a:lnTo>
                  <a:pt x="234" y="756"/>
                </a:lnTo>
                <a:lnTo>
                  <a:pt x="234" y="762"/>
                </a:lnTo>
                <a:lnTo>
                  <a:pt x="234" y="768"/>
                </a:lnTo>
                <a:lnTo>
                  <a:pt x="240" y="774"/>
                </a:lnTo>
                <a:lnTo>
                  <a:pt x="240" y="780"/>
                </a:lnTo>
                <a:lnTo>
                  <a:pt x="246" y="780"/>
                </a:lnTo>
                <a:lnTo>
                  <a:pt x="246" y="786"/>
                </a:lnTo>
                <a:lnTo>
                  <a:pt x="246" y="792"/>
                </a:lnTo>
                <a:lnTo>
                  <a:pt x="252" y="798"/>
                </a:lnTo>
                <a:lnTo>
                  <a:pt x="252" y="804"/>
                </a:lnTo>
                <a:lnTo>
                  <a:pt x="252" y="810"/>
                </a:lnTo>
                <a:lnTo>
                  <a:pt x="258" y="816"/>
                </a:lnTo>
                <a:lnTo>
                  <a:pt x="264" y="822"/>
                </a:lnTo>
                <a:lnTo>
                  <a:pt x="264" y="828"/>
                </a:lnTo>
                <a:lnTo>
                  <a:pt x="264" y="834"/>
                </a:lnTo>
                <a:lnTo>
                  <a:pt x="270" y="840"/>
                </a:lnTo>
                <a:lnTo>
                  <a:pt x="270" y="846"/>
                </a:lnTo>
                <a:lnTo>
                  <a:pt x="276" y="846"/>
                </a:lnTo>
                <a:lnTo>
                  <a:pt x="276" y="852"/>
                </a:lnTo>
                <a:lnTo>
                  <a:pt x="276" y="858"/>
                </a:lnTo>
                <a:lnTo>
                  <a:pt x="282" y="864"/>
                </a:lnTo>
                <a:lnTo>
                  <a:pt x="282" y="870"/>
                </a:lnTo>
                <a:lnTo>
                  <a:pt x="288" y="876"/>
                </a:lnTo>
                <a:lnTo>
                  <a:pt x="288" y="882"/>
                </a:lnTo>
                <a:lnTo>
                  <a:pt x="294" y="888"/>
                </a:lnTo>
                <a:lnTo>
                  <a:pt x="294" y="894"/>
                </a:lnTo>
                <a:lnTo>
                  <a:pt x="300" y="900"/>
                </a:lnTo>
                <a:lnTo>
                  <a:pt x="300" y="906"/>
                </a:lnTo>
                <a:lnTo>
                  <a:pt x="306" y="912"/>
                </a:lnTo>
                <a:lnTo>
                  <a:pt x="306" y="918"/>
                </a:lnTo>
                <a:lnTo>
                  <a:pt x="312" y="924"/>
                </a:lnTo>
                <a:lnTo>
                  <a:pt x="312" y="930"/>
                </a:lnTo>
                <a:lnTo>
                  <a:pt x="318" y="930"/>
                </a:lnTo>
                <a:lnTo>
                  <a:pt x="318" y="936"/>
                </a:lnTo>
                <a:lnTo>
                  <a:pt x="318" y="942"/>
                </a:lnTo>
                <a:lnTo>
                  <a:pt x="324" y="942"/>
                </a:lnTo>
                <a:lnTo>
                  <a:pt x="324" y="948"/>
                </a:lnTo>
                <a:lnTo>
                  <a:pt x="324" y="954"/>
                </a:lnTo>
                <a:lnTo>
                  <a:pt x="330" y="960"/>
                </a:lnTo>
                <a:lnTo>
                  <a:pt x="336" y="966"/>
                </a:lnTo>
                <a:lnTo>
                  <a:pt x="336" y="972"/>
                </a:lnTo>
                <a:lnTo>
                  <a:pt x="342" y="978"/>
                </a:lnTo>
                <a:lnTo>
                  <a:pt x="342" y="984"/>
                </a:lnTo>
                <a:lnTo>
                  <a:pt x="348" y="984"/>
                </a:lnTo>
                <a:lnTo>
                  <a:pt x="348" y="990"/>
                </a:lnTo>
                <a:lnTo>
                  <a:pt x="348" y="996"/>
                </a:lnTo>
                <a:lnTo>
                  <a:pt x="354" y="996"/>
                </a:lnTo>
                <a:lnTo>
                  <a:pt x="354" y="1002"/>
                </a:lnTo>
                <a:lnTo>
                  <a:pt x="354" y="1008"/>
                </a:lnTo>
                <a:lnTo>
                  <a:pt x="360" y="1008"/>
                </a:lnTo>
                <a:lnTo>
                  <a:pt x="360" y="1014"/>
                </a:lnTo>
                <a:lnTo>
                  <a:pt x="366" y="1014"/>
                </a:lnTo>
                <a:lnTo>
                  <a:pt x="366" y="1020"/>
                </a:lnTo>
                <a:lnTo>
                  <a:pt x="366" y="1026"/>
                </a:lnTo>
                <a:lnTo>
                  <a:pt x="372" y="1026"/>
                </a:lnTo>
                <a:lnTo>
                  <a:pt x="372" y="1032"/>
                </a:lnTo>
                <a:lnTo>
                  <a:pt x="378" y="1032"/>
                </a:lnTo>
                <a:lnTo>
                  <a:pt x="378" y="1038"/>
                </a:lnTo>
                <a:lnTo>
                  <a:pt x="378" y="1044"/>
                </a:lnTo>
                <a:lnTo>
                  <a:pt x="384" y="1044"/>
                </a:lnTo>
                <a:lnTo>
                  <a:pt x="384" y="1050"/>
                </a:lnTo>
                <a:lnTo>
                  <a:pt x="390" y="1050"/>
                </a:lnTo>
                <a:lnTo>
                  <a:pt x="390" y="1056"/>
                </a:lnTo>
                <a:lnTo>
                  <a:pt x="390" y="1062"/>
                </a:lnTo>
                <a:lnTo>
                  <a:pt x="396" y="1062"/>
                </a:lnTo>
                <a:lnTo>
                  <a:pt x="396" y="1068"/>
                </a:lnTo>
                <a:lnTo>
                  <a:pt x="402" y="1074"/>
                </a:lnTo>
                <a:lnTo>
                  <a:pt x="408" y="1080"/>
                </a:lnTo>
                <a:lnTo>
                  <a:pt x="408" y="1086"/>
                </a:lnTo>
                <a:lnTo>
                  <a:pt x="414" y="1092"/>
                </a:lnTo>
                <a:lnTo>
                  <a:pt x="420" y="1098"/>
                </a:lnTo>
                <a:lnTo>
                  <a:pt x="420" y="1104"/>
                </a:lnTo>
                <a:lnTo>
                  <a:pt x="426" y="1104"/>
                </a:lnTo>
                <a:lnTo>
                  <a:pt x="426" y="1110"/>
                </a:lnTo>
                <a:lnTo>
                  <a:pt x="432" y="1116"/>
                </a:lnTo>
                <a:lnTo>
                  <a:pt x="438" y="1122"/>
                </a:lnTo>
                <a:lnTo>
                  <a:pt x="438" y="1128"/>
                </a:lnTo>
                <a:lnTo>
                  <a:pt x="444" y="1128"/>
                </a:lnTo>
                <a:lnTo>
                  <a:pt x="444" y="1134"/>
                </a:lnTo>
                <a:lnTo>
                  <a:pt x="450" y="1134"/>
                </a:lnTo>
                <a:lnTo>
                  <a:pt x="450" y="1140"/>
                </a:lnTo>
                <a:lnTo>
                  <a:pt x="456" y="1146"/>
                </a:lnTo>
                <a:lnTo>
                  <a:pt x="462" y="1152"/>
                </a:lnTo>
                <a:lnTo>
                  <a:pt x="462" y="1158"/>
                </a:lnTo>
                <a:lnTo>
                  <a:pt x="468" y="1158"/>
                </a:lnTo>
                <a:lnTo>
                  <a:pt x="468" y="1164"/>
                </a:lnTo>
                <a:lnTo>
                  <a:pt x="474" y="1170"/>
                </a:lnTo>
                <a:lnTo>
                  <a:pt x="480" y="1170"/>
                </a:lnTo>
                <a:lnTo>
                  <a:pt x="480" y="1176"/>
                </a:lnTo>
                <a:lnTo>
                  <a:pt x="486" y="1182"/>
                </a:lnTo>
                <a:lnTo>
                  <a:pt x="492" y="1188"/>
                </a:lnTo>
                <a:lnTo>
                  <a:pt x="498" y="1194"/>
                </a:lnTo>
                <a:lnTo>
                  <a:pt x="498" y="1200"/>
                </a:lnTo>
                <a:lnTo>
                  <a:pt x="504" y="1200"/>
                </a:lnTo>
                <a:lnTo>
                  <a:pt x="510" y="1206"/>
                </a:lnTo>
                <a:lnTo>
                  <a:pt x="510" y="1212"/>
                </a:lnTo>
                <a:lnTo>
                  <a:pt x="516" y="1212"/>
                </a:lnTo>
                <a:lnTo>
                  <a:pt x="522" y="1218"/>
                </a:lnTo>
                <a:lnTo>
                  <a:pt x="522" y="1224"/>
                </a:lnTo>
                <a:lnTo>
                  <a:pt x="528" y="1224"/>
                </a:lnTo>
                <a:lnTo>
                  <a:pt x="534" y="1230"/>
                </a:lnTo>
                <a:lnTo>
                  <a:pt x="540" y="1236"/>
                </a:lnTo>
                <a:lnTo>
                  <a:pt x="540" y="1242"/>
                </a:lnTo>
                <a:lnTo>
                  <a:pt x="546" y="1242"/>
                </a:lnTo>
                <a:lnTo>
                  <a:pt x="552" y="1248"/>
                </a:lnTo>
                <a:lnTo>
                  <a:pt x="558" y="1254"/>
                </a:lnTo>
                <a:lnTo>
                  <a:pt x="564" y="1254"/>
                </a:lnTo>
                <a:lnTo>
                  <a:pt x="564" y="1260"/>
                </a:lnTo>
                <a:lnTo>
                  <a:pt x="570" y="1260"/>
                </a:lnTo>
                <a:lnTo>
                  <a:pt x="570" y="1266"/>
                </a:lnTo>
                <a:lnTo>
                  <a:pt x="576" y="1266"/>
                </a:lnTo>
                <a:lnTo>
                  <a:pt x="582" y="1272"/>
                </a:lnTo>
                <a:lnTo>
                  <a:pt x="588" y="1278"/>
                </a:lnTo>
                <a:lnTo>
                  <a:pt x="594" y="1278"/>
                </a:lnTo>
                <a:lnTo>
                  <a:pt x="594" y="1284"/>
                </a:lnTo>
              </a:path>
            </a:pathLst>
          </a:custGeom>
          <a:noFill/>
          <a:ln w="19050" cap="flat" cmpd="sng">
            <a:solidFill>
              <a:schemeClr val="tx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21908" name="Group 52"/>
          <p:cNvGrpSpPr/>
          <p:nvPr/>
        </p:nvGrpSpPr>
        <p:grpSpPr>
          <a:xfrm>
            <a:off x="7478713" y="3954463"/>
            <a:ext cx="649287" cy="1403350"/>
            <a:chOff x="4746" y="2265"/>
            <a:chExt cx="594" cy="1284"/>
          </a:xfrm>
        </p:grpSpPr>
        <p:sp>
          <p:nvSpPr>
            <p:cNvPr id="17454" name="Freeform 53"/>
            <p:cNvSpPr/>
            <p:nvPr/>
          </p:nvSpPr>
          <p:spPr>
            <a:xfrm>
              <a:off x="4746" y="2277"/>
              <a:ext cx="588" cy="1272"/>
            </a:xfrm>
            <a:custGeom>
              <a:avLst/>
              <a:gdLst/>
              <a:ahLst/>
              <a:cxnLst>
                <a:cxn ang="0">
                  <a:pos x="6" y="1266"/>
                </a:cxn>
                <a:cxn ang="0">
                  <a:pos x="18" y="1254"/>
                </a:cxn>
                <a:cxn ang="0">
                  <a:pos x="30" y="1248"/>
                </a:cxn>
                <a:cxn ang="0">
                  <a:pos x="42" y="1236"/>
                </a:cxn>
                <a:cxn ang="0">
                  <a:pos x="54" y="1224"/>
                </a:cxn>
                <a:cxn ang="0">
                  <a:pos x="66" y="1212"/>
                </a:cxn>
                <a:cxn ang="0">
                  <a:pos x="78" y="1200"/>
                </a:cxn>
                <a:cxn ang="0">
                  <a:pos x="90" y="1188"/>
                </a:cxn>
                <a:cxn ang="0">
                  <a:pos x="102" y="1176"/>
                </a:cxn>
                <a:cxn ang="0">
                  <a:pos x="114" y="1164"/>
                </a:cxn>
                <a:cxn ang="0">
                  <a:pos x="126" y="1152"/>
                </a:cxn>
                <a:cxn ang="0">
                  <a:pos x="132" y="1140"/>
                </a:cxn>
                <a:cxn ang="0">
                  <a:pos x="144" y="1122"/>
                </a:cxn>
                <a:cxn ang="0">
                  <a:pos x="156" y="1110"/>
                </a:cxn>
                <a:cxn ang="0">
                  <a:pos x="168" y="1092"/>
                </a:cxn>
                <a:cxn ang="0">
                  <a:pos x="180" y="1080"/>
                </a:cxn>
                <a:cxn ang="0">
                  <a:pos x="192" y="1062"/>
                </a:cxn>
                <a:cxn ang="0">
                  <a:pos x="204" y="1044"/>
                </a:cxn>
                <a:cxn ang="0">
                  <a:pos x="216" y="1026"/>
                </a:cxn>
                <a:cxn ang="0">
                  <a:pos x="228" y="1008"/>
                </a:cxn>
                <a:cxn ang="0">
                  <a:pos x="240" y="990"/>
                </a:cxn>
                <a:cxn ang="0">
                  <a:pos x="252" y="972"/>
                </a:cxn>
                <a:cxn ang="0">
                  <a:pos x="264" y="948"/>
                </a:cxn>
                <a:cxn ang="0">
                  <a:pos x="276" y="930"/>
                </a:cxn>
                <a:cxn ang="0">
                  <a:pos x="288" y="906"/>
                </a:cxn>
                <a:cxn ang="0">
                  <a:pos x="300" y="882"/>
                </a:cxn>
                <a:cxn ang="0">
                  <a:pos x="312" y="858"/>
                </a:cxn>
                <a:cxn ang="0">
                  <a:pos x="318" y="834"/>
                </a:cxn>
                <a:cxn ang="0">
                  <a:pos x="330" y="810"/>
                </a:cxn>
                <a:cxn ang="0">
                  <a:pos x="342" y="786"/>
                </a:cxn>
                <a:cxn ang="0">
                  <a:pos x="354" y="762"/>
                </a:cxn>
                <a:cxn ang="0">
                  <a:pos x="366" y="732"/>
                </a:cxn>
                <a:cxn ang="0">
                  <a:pos x="378" y="702"/>
                </a:cxn>
                <a:cxn ang="0">
                  <a:pos x="390" y="678"/>
                </a:cxn>
                <a:cxn ang="0">
                  <a:pos x="402" y="642"/>
                </a:cxn>
                <a:cxn ang="0">
                  <a:pos x="414" y="612"/>
                </a:cxn>
                <a:cxn ang="0">
                  <a:pos x="426" y="582"/>
                </a:cxn>
                <a:cxn ang="0">
                  <a:pos x="438" y="546"/>
                </a:cxn>
                <a:cxn ang="0">
                  <a:pos x="450" y="516"/>
                </a:cxn>
                <a:cxn ang="0">
                  <a:pos x="462" y="480"/>
                </a:cxn>
                <a:cxn ang="0">
                  <a:pos x="474" y="444"/>
                </a:cxn>
                <a:cxn ang="0">
                  <a:pos x="486" y="408"/>
                </a:cxn>
                <a:cxn ang="0">
                  <a:pos x="492" y="366"/>
                </a:cxn>
                <a:cxn ang="0">
                  <a:pos x="504" y="330"/>
                </a:cxn>
                <a:cxn ang="0">
                  <a:pos x="516" y="288"/>
                </a:cxn>
                <a:cxn ang="0">
                  <a:pos x="528" y="246"/>
                </a:cxn>
                <a:cxn ang="0">
                  <a:pos x="540" y="198"/>
                </a:cxn>
                <a:cxn ang="0">
                  <a:pos x="552" y="156"/>
                </a:cxn>
                <a:cxn ang="0">
                  <a:pos x="564" y="108"/>
                </a:cxn>
                <a:cxn ang="0">
                  <a:pos x="576" y="60"/>
                </a:cxn>
                <a:cxn ang="0">
                  <a:pos x="588" y="12"/>
                </a:cxn>
              </a:cxnLst>
              <a:pathLst>
                <a:path w="588" h="1272">
                  <a:moveTo>
                    <a:pt x="0" y="1272"/>
                  </a:moveTo>
                  <a:lnTo>
                    <a:pt x="0" y="1272"/>
                  </a:lnTo>
                  <a:lnTo>
                    <a:pt x="0" y="1266"/>
                  </a:lnTo>
                  <a:lnTo>
                    <a:pt x="6" y="1266"/>
                  </a:lnTo>
                  <a:lnTo>
                    <a:pt x="12" y="1260"/>
                  </a:lnTo>
                  <a:lnTo>
                    <a:pt x="18" y="1254"/>
                  </a:lnTo>
                  <a:lnTo>
                    <a:pt x="24" y="1254"/>
                  </a:lnTo>
                  <a:lnTo>
                    <a:pt x="24" y="1248"/>
                  </a:lnTo>
                  <a:lnTo>
                    <a:pt x="30" y="1248"/>
                  </a:lnTo>
                  <a:lnTo>
                    <a:pt x="30" y="1242"/>
                  </a:lnTo>
                  <a:lnTo>
                    <a:pt x="36" y="1242"/>
                  </a:lnTo>
                  <a:lnTo>
                    <a:pt x="42" y="1236"/>
                  </a:lnTo>
                  <a:lnTo>
                    <a:pt x="48" y="1230"/>
                  </a:lnTo>
                  <a:lnTo>
                    <a:pt x="54" y="1230"/>
                  </a:lnTo>
                  <a:lnTo>
                    <a:pt x="54" y="1224"/>
                  </a:lnTo>
                  <a:lnTo>
                    <a:pt x="60" y="1218"/>
                  </a:lnTo>
                  <a:lnTo>
                    <a:pt x="66" y="1212"/>
                  </a:lnTo>
                  <a:lnTo>
                    <a:pt x="72" y="1212"/>
                  </a:lnTo>
                  <a:lnTo>
                    <a:pt x="72" y="1206"/>
                  </a:lnTo>
                  <a:lnTo>
                    <a:pt x="78" y="1200"/>
                  </a:lnTo>
                  <a:lnTo>
                    <a:pt x="84" y="1200"/>
                  </a:lnTo>
                  <a:lnTo>
                    <a:pt x="84" y="1194"/>
                  </a:lnTo>
                  <a:lnTo>
                    <a:pt x="90" y="1188"/>
                  </a:lnTo>
                  <a:lnTo>
                    <a:pt x="96" y="1188"/>
                  </a:lnTo>
                  <a:lnTo>
                    <a:pt x="96" y="1182"/>
                  </a:lnTo>
                  <a:lnTo>
                    <a:pt x="102" y="1176"/>
                  </a:lnTo>
                  <a:lnTo>
                    <a:pt x="108" y="1170"/>
                  </a:lnTo>
                  <a:lnTo>
                    <a:pt x="114" y="1164"/>
                  </a:lnTo>
                  <a:lnTo>
                    <a:pt x="114" y="1158"/>
                  </a:lnTo>
                  <a:lnTo>
                    <a:pt x="120" y="1158"/>
                  </a:lnTo>
                  <a:lnTo>
                    <a:pt x="126" y="1152"/>
                  </a:lnTo>
                  <a:lnTo>
                    <a:pt x="126" y="1146"/>
                  </a:lnTo>
                  <a:lnTo>
                    <a:pt x="132" y="1146"/>
                  </a:lnTo>
                  <a:lnTo>
                    <a:pt x="132" y="1140"/>
                  </a:lnTo>
                  <a:lnTo>
                    <a:pt x="138" y="1134"/>
                  </a:lnTo>
                  <a:lnTo>
                    <a:pt x="144" y="1128"/>
                  </a:lnTo>
                  <a:lnTo>
                    <a:pt x="144" y="1122"/>
                  </a:lnTo>
                  <a:lnTo>
                    <a:pt x="150" y="1122"/>
                  </a:lnTo>
                  <a:lnTo>
                    <a:pt x="150" y="1116"/>
                  </a:lnTo>
                  <a:lnTo>
                    <a:pt x="156" y="1116"/>
                  </a:lnTo>
                  <a:lnTo>
                    <a:pt x="156" y="1110"/>
                  </a:lnTo>
                  <a:lnTo>
                    <a:pt x="162" y="1104"/>
                  </a:lnTo>
                  <a:lnTo>
                    <a:pt x="168" y="1098"/>
                  </a:lnTo>
                  <a:lnTo>
                    <a:pt x="168" y="1092"/>
                  </a:lnTo>
                  <a:lnTo>
                    <a:pt x="174" y="1092"/>
                  </a:lnTo>
                  <a:lnTo>
                    <a:pt x="174" y="1086"/>
                  </a:lnTo>
                  <a:lnTo>
                    <a:pt x="180" y="1080"/>
                  </a:lnTo>
                  <a:lnTo>
                    <a:pt x="186" y="1074"/>
                  </a:lnTo>
                  <a:lnTo>
                    <a:pt x="186" y="1068"/>
                  </a:lnTo>
                  <a:lnTo>
                    <a:pt x="192" y="1062"/>
                  </a:lnTo>
                  <a:lnTo>
                    <a:pt x="198" y="1056"/>
                  </a:lnTo>
                  <a:lnTo>
                    <a:pt x="198" y="1050"/>
                  </a:lnTo>
                  <a:lnTo>
                    <a:pt x="204" y="1050"/>
                  </a:lnTo>
                  <a:lnTo>
                    <a:pt x="204" y="1044"/>
                  </a:lnTo>
                  <a:lnTo>
                    <a:pt x="204" y="1038"/>
                  </a:lnTo>
                  <a:lnTo>
                    <a:pt x="210" y="1038"/>
                  </a:lnTo>
                  <a:lnTo>
                    <a:pt x="210" y="1032"/>
                  </a:lnTo>
                  <a:lnTo>
                    <a:pt x="216" y="1032"/>
                  </a:lnTo>
                  <a:lnTo>
                    <a:pt x="216" y="1026"/>
                  </a:lnTo>
                  <a:lnTo>
                    <a:pt x="216" y="1020"/>
                  </a:lnTo>
                  <a:lnTo>
                    <a:pt x="222" y="1020"/>
                  </a:lnTo>
                  <a:lnTo>
                    <a:pt x="222" y="1014"/>
                  </a:lnTo>
                  <a:lnTo>
                    <a:pt x="228" y="1014"/>
                  </a:lnTo>
                  <a:lnTo>
                    <a:pt x="228" y="1008"/>
                  </a:lnTo>
                  <a:lnTo>
                    <a:pt x="228" y="1002"/>
                  </a:lnTo>
                  <a:lnTo>
                    <a:pt x="234" y="1002"/>
                  </a:lnTo>
                  <a:lnTo>
                    <a:pt x="234" y="996"/>
                  </a:lnTo>
                  <a:lnTo>
                    <a:pt x="240" y="996"/>
                  </a:lnTo>
                  <a:lnTo>
                    <a:pt x="240" y="990"/>
                  </a:lnTo>
                  <a:lnTo>
                    <a:pt x="240" y="984"/>
                  </a:lnTo>
                  <a:lnTo>
                    <a:pt x="246" y="984"/>
                  </a:lnTo>
                  <a:lnTo>
                    <a:pt x="246" y="978"/>
                  </a:lnTo>
                  <a:lnTo>
                    <a:pt x="246" y="972"/>
                  </a:lnTo>
                  <a:lnTo>
                    <a:pt x="252" y="972"/>
                  </a:lnTo>
                  <a:lnTo>
                    <a:pt x="252" y="966"/>
                  </a:lnTo>
                  <a:lnTo>
                    <a:pt x="258" y="960"/>
                  </a:lnTo>
                  <a:lnTo>
                    <a:pt x="258" y="954"/>
                  </a:lnTo>
                  <a:lnTo>
                    <a:pt x="264" y="948"/>
                  </a:lnTo>
                  <a:lnTo>
                    <a:pt x="270" y="942"/>
                  </a:lnTo>
                  <a:lnTo>
                    <a:pt x="270" y="936"/>
                  </a:lnTo>
                  <a:lnTo>
                    <a:pt x="270" y="930"/>
                  </a:lnTo>
                  <a:lnTo>
                    <a:pt x="276" y="930"/>
                  </a:lnTo>
                  <a:lnTo>
                    <a:pt x="276" y="924"/>
                  </a:lnTo>
                  <a:lnTo>
                    <a:pt x="276" y="918"/>
                  </a:lnTo>
                  <a:lnTo>
                    <a:pt x="282" y="918"/>
                  </a:lnTo>
                  <a:lnTo>
                    <a:pt x="282" y="912"/>
                  </a:lnTo>
                  <a:lnTo>
                    <a:pt x="288" y="906"/>
                  </a:lnTo>
                  <a:lnTo>
                    <a:pt x="288" y="900"/>
                  </a:lnTo>
                  <a:lnTo>
                    <a:pt x="294" y="894"/>
                  </a:lnTo>
                  <a:lnTo>
                    <a:pt x="294" y="888"/>
                  </a:lnTo>
                  <a:lnTo>
                    <a:pt x="300" y="882"/>
                  </a:lnTo>
                  <a:lnTo>
                    <a:pt x="300" y="876"/>
                  </a:lnTo>
                  <a:lnTo>
                    <a:pt x="306" y="870"/>
                  </a:lnTo>
                  <a:lnTo>
                    <a:pt x="306" y="864"/>
                  </a:lnTo>
                  <a:lnTo>
                    <a:pt x="312" y="858"/>
                  </a:lnTo>
                  <a:lnTo>
                    <a:pt x="312" y="852"/>
                  </a:lnTo>
                  <a:lnTo>
                    <a:pt x="318" y="846"/>
                  </a:lnTo>
                  <a:lnTo>
                    <a:pt x="318" y="840"/>
                  </a:lnTo>
                  <a:lnTo>
                    <a:pt x="318" y="834"/>
                  </a:lnTo>
                  <a:lnTo>
                    <a:pt x="324" y="834"/>
                  </a:lnTo>
                  <a:lnTo>
                    <a:pt x="324" y="828"/>
                  </a:lnTo>
                  <a:lnTo>
                    <a:pt x="330" y="822"/>
                  </a:lnTo>
                  <a:lnTo>
                    <a:pt x="330" y="816"/>
                  </a:lnTo>
                  <a:lnTo>
                    <a:pt x="330" y="810"/>
                  </a:lnTo>
                  <a:lnTo>
                    <a:pt x="336" y="804"/>
                  </a:lnTo>
                  <a:lnTo>
                    <a:pt x="342" y="798"/>
                  </a:lnTo>
                  <a:lnTo>
                    <a:pt x="342" y="792"/>
                  </a:lnTo>
                  <a:lnTo>
                    <a:pt x="342" y="786"/>
                  </a:lnTo>
                  <a:lnTo>
                    <a:pt x="348" y="780"/>
                  </a:lnTo>
                  <a:lnTo>
                    <a:pt x="348" y="774"/>
                  </a:lnTo>
                  <a:lnTo>
                    <a:pt x="348" y="768"/>
                  </a:lnTo>
                  <a:lnTo>
                    <a:pt x="354" y="768"/>
                  </a:lnTo>
                  <a:lnTo>
                    <a:pt x="354" y="762"/>
                  </a:lnTo>
                  <a:lnTo>
                    <a:pt x="360" y="756"/>
                  </a:lnTo>
                  <a:lnTo>
                    <a:pt x="360" y="750"/>
                  </a:lnTo>
                  <a:lnTo>
                    <a:pt x="360" y="744"/>
                  </a:lnTo>
                  <a:lnTo>
                    <a:pt x="366" y="738"/>
                  </a:lnTo>
                  <a:lnTo>
                    <a:pt x="366" y="732"/>
                  </a:lnTo>
                  <a:lnTo>
                    <a:pt x="372" y="726"/>
                  </a:lnTo>
                  <a:lnTo>
                    <a:pt x="372" y="720"/>
                  </a:lnTo>
                  <a:lnTo>
                    <a:pt x="372" y="714"/>
                  </a:lnTo>
                  <a:lnTo>
                    <a:pt x="378" y="708"/>
                  </a:lnTo>
                  <a:lnTo>
                    <a:pt x="378" y="702"/>
                  </a:lnTo>
                  <a:lnTo>
                    <a:pt x="384" y="696"/>
                  </a:lnTo>
                  <a:lnTo>
                    <a:pt x="384" y="690"/>
                  </a:lnTo>
                  <a:lnTo>
                    <a:pt x="384" y="684"/>
                  </a:lnTo>
                  <a:lnTo>
                    <a:pt x="390" y="678"/>
                  </a:lnTo>
                  <a:lnTo>
                    <a:pt x="390" y="672"/>
                  </a:lnTo>
                  <a:lnTo>
                    <a:pt x="396" y="666"/>
                  </a:lnTo>
                  <a:lnTo>
                    <a:pt x="396" y="660"/>
                  </a:lnTo>
                  <a:lnTo>
                    <a:pt x="402" y="654"/>
                  </a:lnTo>
                  <a:lnTo>
                    <a:pt x="402" y="642"/>
                  </a:lnTo>
                  <a:lnTo>
                    <a:pt x="402" y="636"/>
                  </a:lnTo>
                  <a:lnTo>
                    <a:pt x="408" y="630"/>
                  </a:lnTo>
                  <a:lnTo>
                    <a:pt x="408" y="624"/>
                  </a:lnTo>
                  <a:lnTo>
                    <a:pt x="414" y="618"/>
                  </a:lnTo>
                  <a:lnTo>
                    <a:pt x="414" y="612"/>
                  </a:lnTo>
                  <a:lnTo>
                    <a:pt x="414" y="606"/>
                  </a:lnTo>
                  <a:lnTo>
                    <a:pt x="420" y="600"/>
                  </a:lnTo>
                  <a:lnTo>
                    <a:pt x="420" y="594"/>
                  </a:lnTo>
                  <a:lnTo>
                    <a:pt x="420" y="588"/>
                  </a:lnTo>
                  <a:lnTo>
                    <a:pt x="426" y="582"/>
                  </a:lnTo>
                  <a:lnTo>
                    <a:pt x="426" y="576"/>
                  </a:lnTo>
                  <a:lnTo>
                    <a:pt x="432" y="570"/>
                  </a:lnTo>
                  <a:lnTo>
                    <a:pt x="432" y="564"/>
                  </a:lnTo>
                  <a:lnTo>
                    <a:pt x="432" y="558"/>
                  </a:lnTo>
                  <a:lnTo>
                    <a:pt x="438" y="546"/>
                  </a:lnTo>
                  <a:lnTo>
                    <a:pt x="438" y="540"/>
                  </a:lnTo>
                  <a:lnTo>
                    <a:pt x="444" y="534"/>
                  </a:lnTo>
                  <a:lnTo>
                    <a:pt x="444" y="528"/>
                  </a:lnTo>
                  <a:lnTo>
                    <a:pt x="444" y="522"/>
                  </a:lnTo>
                  <a:lnTo>
                    <a:pt x="450" y="516"/>
                  </a:lnTo>
                  <a:lnTo>
                    <a:pt x="450" y="510"/>
                  </a:lnTo>
                  <a:lnTo>
                    <a:pt x="456" y="498"/>
                  </a:lnTo>
                  <a:lnTo>
                    <a:pt x="456" y="492"/>
                  </a:lnTo>
                  <a:lnTo>
                    <a:pt x="456" y="486"/>
                  </a:lnTo>
                  <a:lnTo>
                    <a:pt x="462" y="480"/>
                  </a:lnTo>
                  <a:lnTo>
                    <a:pt x="462" y="474"/>
                  </a:lnTo>
                  <a:lnTo>
                    <a:pt x="462" y="468"/>
                  </a:lnTo>
                  <a:lnTo>
                    <a:pt x="468" y="456"/>
                  </a:lnTo>
                  <a:lnTo>
                    <a:pt x="468" y="450"/>
                  </a:lnTo>
                  <a:lnTo>
                    <a:pt x="474" y="444"/>
                  </a:lnTo>
                  <a:lnTo>
                    <a:pt x="474" y="438"/>
                  </a:lnTo>
                  <a:lnTo>
                    <a:pt x="474" y="426"/>
                  </a:lnTo>
                  <a:lnTo>
                    <a:pt x="480" y="420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6"/>
                  </a:lnTo>
                  <a:lnTo>
                    <a:pt x="486" y="390"/>
                  </a:lnTo>
                  <a:lnTo>
                    <a:pt x="492" y="384"/>
                  </a:lnTo>
                  <a:lnTo>
                    <a:pt x="492" y="372"/>
                  </a:lnTo>
                  <a:lnTo>
                    <a:pt x="492" y="366"/>
                  </a:lnTo>
                  <a:lnTo>
                    <a:pt x="498" y="360"/>
                  </a:lnTo>
                  <a:lnTo>
                    <a:pt x="498" y="354"/>
                  </a:lnTo>
                  <a:lnTo>
                    <a:pt x="504" y="342"/>
                  </a:lnTo>
                  <a:lnTo>
                    <a:pt x="504" y="336"/>
                  </a:lnTo>
                  <a:lnTo>
                    <a:pt x="504" y="330"/>
                  </a:lnTo>
                  <a:lnTo>
                    <a:pt x="510" y="318"/>
                  </a:lnTo>
                  <a:lnTo>
                    <a:pt x="510" y="312"/>
                  </a:lnTo>
                  <a:lnTo>
                    <a:pt x="516" y="300"/>
                  </a:lnTo>
                  <a:lnTo>
                    <a:pt x="516" y="294"/>
                  </a:lnTo>
                  <a:lnTo>
                    <a:pt x="516" y="288"/>
                  </a:lnTo>
                  <a:lnTo>
                    <a:pt x="522" y="276"/>
                  </a:lnTo>
                  <a:lnTo>
                    <a:pt x="522" y="270"/>
                  </a:lnTo>
                  <a:lnTo>
                    <a:pt x="522" y="258"/>
                  </a:lnTo>
                  <a:lnTo>
                    <a:pt x="528" y="252"/>
                  </a:lnTo>
                  <a:lnTo>
                    <a:pt x="528" y="246"/>
                  </a:lnTo>
                  <a:lnTo>
                    <a:pt x="534" y="234"/>
                  </a:lnTo>
                  <a:lnTo>
                    <a:pt x="534" y="228"/>
                  </a:lnTo>
                  <a:lnTo>
                    <a:pt x="534" y="216"/>
                  </a:lnTo>
                  <a:lnTo>
                    <a:pt x="540" y="210"/>
                  </a:lnTo>
                  <a:lnTo>
                    <a:pt x="540" y="198"/>
                  </a:lnTo>
                  <a:lnTo>
                    <a:pt x="546" y="192"/>
                  </a:lnTo>
                  <a:lnTo>
                    <a:pt x="546" y="180"/>
                  </a:lnTo>
                  <a:lnTo>
                    <a:pt x="546" y="174"/>
                  </a:lnTo>
                  <a:lnTo>
                    <a:pt x="552" y="162"/>
                  </a:lnTo>
                  <a:lnTo>
                    <a:pt x="552" y="156"/>
                  </a:lnTo>
                  <a:lnTo>
                    <a:pt x="558" y="144"/>
                  </a:lnTo>
                  <a:lnTo>
                    <a:pt x="558" y="138"/>
                  </a:lnTo>
                  <a:lnTo>
                    <a:pt x="558" y="126"/>
                  </a:lnTo>
                  <a:lnTo>
                    <a:pt x="564" y="120"/>
                  </a:lnTo>
                  <a:lnTo>
                    <a:pt x="564" y="108"/>
                  </a:lnTo>
                  <a:lnTo>
                    <a:pt x="564" y="96"/>
                  </a:lnTo>
                  <a:lnTo>
                    <a:pt x="570" y="90"/>
                  </a:lnTo>
                  <a:lnTo>
                    <a:pt x="570" y="78"/>
                  </a:lnTo>
                  <a:lnTo>
                    <a:pt x="576" y="72"/>
                  </a:lnTo>
                  <a:lnTo>
                    <a:pt x="576" y="60"/>
                  </a:lnTo>
                  <a:lnTo>
                    <a:pt x="576" y="48"/>
                  </a:lnTo>
                  <a:lnTo>
                    <a:pt x="582" y="42"/>
                  </a:lnTo>
                  <a:lnTo>
                    <a:pt x="582" y="30"/>
                  </a:lnTo>
                  <a:lnTo>
                    <a:pt x="588" y="18"/>
                  </a:lnTo>
                  <a:lnTo>
                    <a:pt x="588" y="12"/>
                  </a:lnTo>
                  <a:lnTo>
                    <a:pt x="588" y="0"/>
                  </a:lnTo>
                </a:path>
              </a:pathLst>
            </a:custGeom>
            <a:noFill/>
            <a:ln w="1905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55" name="Line 54"/>
            <p:cNvSpPr/>
            <p:nvPr/>
          </p:nvSpPr>
          <p:spPr>
            <a:xfrm flipV="1">
              <a:off x="5334" y="2265"/>
              <a:ext cx="6" cy="12"/>
            </a:xfrm>
            <a:prstGeom prst="line">
              <a:avLst/>
            </a:prstGeom>
            <a:ln w="1905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1911" name="Freeform 55"/>
          <p:cNvSpPr/>
          <p:nvPr/>
        </p:nvSpPr>
        <p:spPr>
          <a:xfrm>
            <a:off x="5884863" y="5757863"/>
            <a:ext cx="647700" cy="7143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94" h="66">
                <a:moveTo>
                  <a:pt x="0" y="66"/>
                </a:moveTo>
                <a:lnTo>
                  <a:pt x="0" y="66"/>
                </a:lnTo>
                <a:lnTo>
                  <a:pt x="6" y="66"/>
                </a:lnTo>
                <a:lnTo>
                  <a:pt x="12" y="66"/>
                </a:lnTo>
                <a:lnTo>
                  <a:pt x="18" y="66"/>
                </a:lnTo>
                <a:lnTo>
                  <a:pt x="24" y="66"/>
                </a:lnTo>
                <a:lnTo>
                  <a:pt x="30" y="66"/>
                </a:lnTo>
                <a:lnTo>
                  <a:pt x="36" y="66"/>
                </a:lnTo>
                <a:lnTo>
                  <a:pt x="42" y="66"/>
                </a:lnTo>
                <a:lnTo>
                  <a:pt x="42" y="60"/>
                </a:lnTo>
                <a:lnTo>
                  <a:pt x="48" y="60"/>
                </a:lnTo>
                <a:lnTo>
                  <a:pt x="54" y="60"/>
                </a:lnTo>
                <a:lnTo>
                  <a:pt x="60" y="60"/>
                </a:lnTo>
                <a:lnTo>
                  <a:pt x="66" y="60"/>
                </a:lnTo>
                <a:lnTo>
                  <a:pt x="72" y="60"/>
                </a:lnTo>
                <a:lnTo>
                  <a:pt x="78" y="60"/>
                </a:lnTo>
                <a:lnTo>
                  <a:pt x="84" y="60"/>
                </a:lnTo>
                <a:lnTo>
                  <a:pt x="90" y="60"/>
                </a:lnTo>
                <a:lnTo>
                  <a:pt x="96" y="60"/>
                </a:lnTo>
                <a:lnTo>
                  <a:pt x="102" y="60"/>
                </a:lnTo>
                <a:lnTo>
                  <a:pt x="108" y="60"/>
                </a:lnTo>
                <a:lnTo>
                  <a:pt x="114" y="60"/>
                </a:lnTo>
                <a:lnTo>
                  <a:pt x="120" y="60"/>
                </a:lnTo>
                <a:lnTo>
                  <a:pt x="126" y="60"/>
                </a:lnTo>
                <a:lnTo>
                  <a:pt x="132" y="60"/>
                </a:lnTo>
                <a:lnTo>
                  <a:pt x="138" y="60"/>
                </a:lnTo>
                <a:lnTo>
                  <a:pt x="144" y="60"/>
                </a:lnTo>
                <a:lnTo>
                  <a:pt x="150" y="54"/>
                </a:lnTo>
                <a:lnTo>
                  <a:pt x="156" y="54"/>
                </a:lnTo>
                <a:lnTo>
                  <a:pt x="162" y="54"/>
                </a:lnTo>
                <a:lnTo>
                  <a:pt x="168" y="54"/>
                </a:lnTo>
                <a:lnTo>
                  <a:pt x="174" y="54"/>
                </a:lnTo>
                <a:lnTo>
                  <a:pt x="180" y="54"/>
                </a:lnTo>
                <a:lnTo>
                  <a:pt x="186" y="54"/>
                </a:lnTo>
                <a:lnTo>
                  <a:pt x="192" y="54"/>
                </a:lnTo>
                <a:lnTo>
                  <a:pt x="198" y="54"/>
                </a:lnTo>
                <a:lnTo>
                  <a:pt x="204" y="54"/>
                </a:lnTo>
                <a:lnTo>
                  <a:pt x="210" y="54"/>
                </a:lnTo>
                <a:lnTo>
                  <a:pt x="216" y="54"/>
                </a:lnTo>
                <a:lnTo>
                  <a:pt x="222" y="54"/>
                </a:lnTo>
                <a:lnTo>
                  <a:pt x="228" y="54"/>
                </a:lnTo>
                <a:lnTo>
                  <a:pt x="228" y="48"/>
                </a:lnTo>
                <a:lnTo>
                  <a:pt x="234" y="48"/>
                </a:lnTo>
                <a:lnTo>
                  <a:pt x="240" y="48"/>
                </a:lnTo>
                <a:lnTo>
                  <a:pt x="246" y="48"/>
                </a:lnTo>
                <a:lnTo>
                  <a:pt x="252" y="48"/>
                </a:lnTo>
                <a:lnTo>
                  <a:pt x="258" y="48"/>
                </a:lnTo>
                <a:lnTo>
                  <a:pt x="264" y="48"/>
                </a:lnTo>
                <a:lnTo>
                  <a:pt x="270" y="48"/>
                </a:lnTo>
                <a:lnTo>
                  <a:pt x="276" y="48"/>
                </a:lnTo>
                <a:lnTo>
                  <a:pt x="282" y="48"/>
                </a:lnTo>
                <a:lnTo>
                  <a:pt x="288" y="48"/>
                </a:lnTo>
                <a:lnTo>
                  <a:pt x="294" y="48"/>
                </a:lnTo>
                <a:lnTo>
                  <a:pt x="300" y="48"/>
                </a:lnTo>
                <a:lnTo>
                  <a:pt x="300" y="42"/>
                </a:lnTo>
                <a:lnTo>
                  <a:pt x="306" y="42"/>
                </a:lnTo>
                <a:lnTo>
                  <a:pt x="312" y="42"/>
                </a:lnTo>
                <a:lnTo>
                  <a:pt x="318" y="42"/>
                </a:lnTo>
                <a:lnTo>
                  <a:pt x="324" y="42"/>
                </a:lnTo>
                <a:lnTo>
                  <a:pt x="330" y="42"/>
                </a:lnTo>
                <a:lnTo>
                  <a:pt x="336" y="42"/>
                </a:lnTo>
                <a:lnTo>
                  <a:pt x="342" y="42"/>
                </a:lnTo>
                <a:lnTo>
                  <a:pt x="348" y="42"/>
                </a:lnTo>
                <a:lnTo>
                  <a:pt x="354" y="42"/>
                </a:lnTo>
                <a:lnTo>
                  <a:pt x="360" y="36"/>
                </a:lnTo>
                <a:lnTo>
                  <a:pt x="366" y="36"/>
                </a:lnTo>
                <a:lnTo>
                  <a:pt x="372" y="36"/>
                </a:lnTo>
                <a:lnTo>
                  <a:pt x="378" y="36"/>
                </a:lnTo>
                <a:lnTo>
                  <a:pt x="384" y="36"/>
                </a:lnTo>
                <a:lnTo>
                  <a:pt x="390" y="36"/>
                </a:lnTo>
                <a:lnTo>
                  <a:pt x="396" y="36"/>
                </a:lnTo>
                <a:lnTo>
                  <a:pt x="402" y="36"/>
                </a:lnTo>
                <a:lnTo>
                  <a:pt x="408" y="36"/>
                </a:lnTo>
                <a:lnTo>
                  <a:pt x="408" y="30"/>
                </a:lnTo>
                <a:lnTo>
                  <a:pt x="414" y="30"/>
                </a:lnTo>
                <a:lnTo>
                  <a:pt x="420" y="30"/>
                </a:lnTo>
                <a:lnTo>
                  <a:pt x="426" y="30"/>
                </a:lnTo>
                <a:lnTo>
                  <a:pt x="432" y="30"/>
                </a:lnTo>
                <a:lnTo>
                  <a:pt x="438" y="30"/>
                </a:lnTo>
                <a:lnTo>
                  <a:pt x="444" y="30"/>
                </a:lnTo>
                <a:lnTo>
                  <a:pt x="450" y="30"/>
                </a:lnTo>
                <a:lnTo>
                  <a:pt x="450" y="24"/>
                </a:lnTo>
                <a:lnTo>
                  <a:pt x="456" y="24"/>
                </a:lnTo>
                <a:lnTo>
                  <a:pt x="462" y="24"/>
                </a:lnTo>
                <a:lnTo>
                  <a:pt x="468" y="24"/>
                </a:lnTo>
                <a:lnTo>
                  <a:pt x="474" y="24"/>
                </a:lnTo>
                <a:lnTo>
                  <a:pt x="480" y="24"/>
                </a:lnTo>
                <a:lnTo>
                  <a:pt x="486" y="24"/>
                </a:lnTo>
                <a:lnTo>
                  <a:pt x="492" y="24"/>
                </a:lnTo>
                <a:lnTo>
                  <a:pt x="492" y="18"/>
                </a:lnTo>
                <a:lnTo>
                  <a:pt x="498" y="18"/>
                </a:lnTo>
                <a:lnTo>
                  <a:pt x="504" y="18"/>
                </a:lnTo>
                <a:lnTo>
                  <a:pt x="510" y="18"/>
                </a:lnTo>
                <a:lnTo>
                  <a:pt x="516" y="18"/>
                </a:lnTo>
                <a:lnTo>
                  <a:pt x="522" y="18"/>
                </a:lnTo>
                <a:lnTo>
                  <a:pt x="528" y="18"/>
                </a:lnTo>
                <a:lnTo>
                  <a:pt x="528" y="12"/>
                </a:lnTo>
                <a:lnTo>
                  <a:pt x="534" y="12"/>
                </a:lnTo>
                <a:lnTo>
                  <a:pt x="540" y="12"/>
                </a:lnTo>
                <a:lnTo>
                  <a:pt x="546" y="12"/>
                </a:lnTo>
                <a:lnTo>
                  <a:pt x="552" y="12"/>
                </a:lnTo>
                <a:lnTo>
                  <a:pt x="558" y="12"/>
                </a:lnTo>
                <a:lnTo>
                  <a:pt x="564" y="6"/>
                </a:lnTo>
                <a:lnTo>
                  <a:pt x="570" y="6"/>
                </a:lnTo>
                <a:lnTo>
                  <a:pt x="576" y="6"/>
                </a:lnTo>
                <a:lnTo>
                  <a:pt x="582" y="6"/>
                </a:lnTo>
                <a:lnTo>
                  <a:pt x="588" y="6"/>
                </a:lnTo>
                <a:lnTo>
                  <a:pt x="594" y="0"/>
                </a:lnTo>
              </a:path>
            </a:pathLst>
          </a:custGeom>
          <a:noFill/>
          <a:ln w="19050" cap="flat" cmpd="sng">
            <a:solidFill>
              <a:schemeClr val="accent1">
                <a:alpha val="10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1912" name="Freeform 56"/>
          <p:cNvSpPr/>
          <p:nvPr/>
        </p:nvSpPr>
        <p:spPr>
          <a:xfrm>
            <a:off x="6532563" y="5449888"/>
            <a:ext cx="642937" cy="307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588" h="282">
                <a:moveTo>
                  <a:pt x="0" y="282"/>
                </a:moveTo>
                <a:lnTo>
                  <a:pt x="0" y="282"/>
                </a:lnTo>
                <a:lnTo>
                  <a:pt x="6" y="282"/>
                </a:lnTo>
                <a:lnTo>
                  <a:pt x="12" y="282"/>
                </a:lnTo>
                <a:lnTo>
                  <a:pt x="18" y="282"/>
                </a:lnTo>
                <a:lnTo>
                  <a:pt x="24" y="282"/>
                </a:lnTo>
                <a:lnTo>
                  <a:pt x="30" y="276"/>
                </a:lnTo>
                <a:lnTo>
                  <a:pt x="36" y="276"/>
                </a:lnTo>
                <a:lnTo>
                  <a:pt x="42" y="276"/>
                </a:lnTo>
                <a:lnTo>
                  <a:pt x="48" y="276"/>
                </a:lnTo>
                <a:lnTo>
                  <a:pt x="54" y="276"/>
                </a:lnTo>
                <a:lnTo>
                  <a:pt x="54" y="270"/>
                </a:lnTo>
                <a:lnTo>
                  <a:pt x="60" y="270"/>
                </a:lnTo>
                <a:lnTo>
                  <a:pt x="66" y="270"/>
                </a:lnTo>
                <a:lnTo>
                  <a:pt x="72" y="270"/>
                </a:lnTo>
                <a:lnTo>
                  <a:pt x="78" y="270"/>
                </a:lnTo>
                <a:lnTo>
                  <a:pt x="78" y="264"/>
                </a:lnTo>
                <a:lnTo>
                  <a:pt x="84" y="264"/>
                </a:lnTo>
                <a:lnTo>
                  <a:pt x="90" y="264"/>
                </a:lnTo>
                <a:lnTo>
                  <a:pt x="96" y="264"/>
                </a:lnTo>
                <a:lnTo>
                  <a:pt x="102" y="264"/>
                </a:lnTo>
                <a:lnTo>
                  <a:pt x="102" y="258"/>
                </a:lnTo>
                <a:lnTo>
                  <a:pt x="108" y="258"/>
                </a:lnTo>
                <a:lnTo>
                  <a:pt x="114" y="258"/>
                </a:lnTo>
                <a:lnTo>
                  <a:pt x="120" y="258"/>
                </a:lnTo>
                <a:lnTo>
                  <a:pt x="126" y="252"/>
                </a:lnTo>
                <a:lnTo>
                  <a:pt x="132" y="252"/>
                </a:lnTo>
                <a:lnTo>
                  <a:pt x="138" y="252"/>
                </a:lnTo>
                <a:lnTo>
                  <a:pt x="144" y="252"/>
                </a:lnTo>
                <a:lnTo>
                  <a:pt x="144" y="246"/>
                </a:lnTo>
                <a:lnTo>
                  <a:pt x="150" y="246"/>
                </a:lnTo>
                <a:lnTo>
                  <a:pt x="156" y="246"/>
                </a:lnTo>
                <a:lnTo>
                  <a:pt x="162" y="246"/>
                </a:lnTo>
                <a:lnTo>
                  <a:pt x="162" y="240"/>
                </a:lnTo>
                <a:lnTo>
                  <a:pt x="168" y="240"/>
                </a:lnTo>
                <a:lnTo>
                  <a:pt x="174" y="240"/>
                </a:lnTo>
                <a:lnTo>
                  <a:pt x="180" y="240"/>
                </a:lnTo>
                <a:lnTo>
                  <a:pt x="180" y="234"/>
                </a:lnTo>
                <a:lnTo>
                  <a:pt x="186" y="234"/>
                </a:lnTo>
                <a:lnTo>
                  <a:pt x="192" y="234"/>
                </a:lnTo>
                <a:lnTo>
                  <a:pt x="198" y="234"/>
                </a:lnTo>
                <a:lnTo>
                  <a:pt x="198" y="228"/>
                </a:lnTo>
                <a:lnTo>
                  <a:pt x="204" y="228"/>
                </a:lnTo>
                <a:lnTo>
                  <a:pt x="210" y="228"/>
                </a:lnTo>
                <a:lnTo>
                  <a:pt x="216" y="228"/>
                </a:lnTo>
                <a:lnTo>
                  <a:pt x="216" y="222"/>
                </a:lnTo>
                <a:lnTo>
                  <a:pt x="222" y="222"/>
                </a:lnTo>
                <a:lnTo>
                  <a:pt x="228" y="222"/>
                </a:lnTo>
                <a:lnTo>
                  <a:pt x="234" y="222"/>
                </a:lnTo>
                <a:lnTo>
                  <a:pt x="234" y="216"/>
                </a:lnTo>
                <a:lnTo>
                  <a:pt x="240" y="216"/>
                </a:lnTo>
                <a:lnTo>
                  <a:pt x="246" y="216"/>
                </a:lnTo>
                <a:lnTo>
                  <a:pt x="246" y="210"/>
                </a:lnTo>
                <a:lnTo>
                  <a:pt x="252" y="210"/>
                </a:lnTo>
                <a:lnTo>
                  <a:pt x="258" y="210"/>
                </a:lnTo>
                <a:lnTo>
                  <a:pt x="264" y="210"/>
                </a:lnTo>
                <a:lnTo>
                  <a:pt x="264" y="204"/>
                </a:lnTo>
                <a:lnTo>
                  <a:pt x="270" y="204"/>
                </a:lnTo>
                <a:lnTo>
                  <a:pt x="276" y="204"/>
                </a:lnTo>
                <a:lnTo>
                  <a:pt x="282" y="198"/>
                </a:lnTo>
                <a:lnTo>
                  <a:pt x="288" y="198"/>
                </a:lnTo>
                <a:lnTo>
                  <a:pt x="294" y="192"/>
                </a:lnTo>
                <a:lnTo>
                  <a:pt x="300" y="192"/>
                </a:lnTo>
                <a:lnTo>
                  <a:pt x="306" y="192"/>
                </a:lnTo>
                <a:lnTo>
                  <a:pt x="306" y="186"/>
                </a:lnTo>
                <a:lnTo>
                  <a:pt x="312" y="186"/>
                </a:lnTo>
                <a:lnTo>
                  <a:pt x="318" y="186"/>
                </a:lnTo>
                <a:lnTo>
                  <a:pt x="318" y="180"/>
                </a:lnTo>
                <a:lnTo>
                  <a:pt x="324" y="180"/>
                </a:lnTo>
                <a:lnTo>
                  <a:pt x="330" y="180"/>
                </a:lnTo>
                <a:lnTo>
                  <a:pt x="330" y="174"/>
                </a:lnTo>
                <a:lnTo>
                  <a:pt x="336" y="174"/>
                </a:lnTo>
                <a:lnTo>
                  <a:pt x="342" y="174"/>
                </a:lnTo>
                <a:lnTo>
                  <a:pt x="342" y="168"/>
                </a:lnTo>
                <a:lnTo>
                  <a:pt x="348" y="168"/>
                </a:lnTo>
                <a:lnTo>
                  <a:pt x="354" y="168"/>
                </a:lnTo>
                <a:lnTo>
                  <a:pt x="354" y="162"/>
                </a:lnTo>
                <a:lnTo>
                  <a:pt x="360" y="162"/>
                </a:lnTo>
                <a:lnTo>
                  <a:pt x="366" y="162"/>
                </a:lnTo>
                <a:lnTo>
                  <a:pt x="366" y="156"/>
                </a:lnTo>
                <a:lnTo>
                  <a:pt x="372" y="156"/>
                </a:lnTo>
                <a:lnTo>
                  <a:pt x="378" y="156"/>
                </a:lnTo>
                <a:lnTo>
                  <a:pt x="378" y="150"/>
                </a:lnTo>
                <a:lnTo>
                  <a:pt x="384" y="150"/>
                </a:lnTo>
                <a:lnTo>
                  <a:pt x="390" y="150"/>
                </a:lnTo>
                <a:lnTo>
                  <a:pt x="390" y="144"/>
                </a:lnTo>
                <a:lnTo>
                  <a:pt x="396" y="144"/>
                </a:lnTo>
                <a:lnTo>
                  <a:pt x="402" y="138"/>
                </a:lnTo>
                <a:lnTo>
                  <a:pt x="408" y="138"/>
                </a:lnTo>
                <a:lnTo>
                  <a:pt x="414" y="132"/>
                </a:lnTo>
                <a:lnTo>
                  <a:pt x="420" y="132"/>
                </a:lnTo>
                <a:lnTo>
                  <a:pt x="420" y="126"/>
                </a:lnTo>
                <a:lnTo>
                  <a:pt x="426" y="126"/>
                </a:lnTo>
                <a:lnTo>
                  <a:pt x="432" y="120"/>
                </a:lnTo>
                <a:lnTo>
                  <a:pt x="438" y="120"/>
                </a:lnTo>
                <a:lnTo>
                  <a:pt x="438" y="114"/>
                </a:lnTo>
                <a:lnTo>
                  <a:pt x="444" y="114"/>
                </a:lnTo>
                <a:lnTo>
                  <a:pt x="450" y="108"/>
                </a:lnTo>
                <a:lnTo>
                  <a:pt x="456" y="108"/>
                </a:lnTo>
                <a:lnTo>
                  <a:pt x="456" y="102"/>
                </a:lnTo>
                <a:lnTo>
                  <a:pt x="462" y="102"/>
                </a:lnTo>
                <a:lnTo>
                  <a:pt x="468" y="96"/>
                </a:lnTo>
                <a:lnTo>
                  <a:pt x="474" y="96"/>
                </a:lnTo>
                <a:lnTo>
                  <a:pt x="474" y="90"/>
                </a:lnTo>
                <a:lnTo>
                  <a:pt x="480" y="90"/>
                </a:lnTo>
                <a:lnTo>
                  <a:pt x="486" y="84"/>
                </a:lnTo>
                <a:lnTo>
                  <a:pt x="492" y="84"/>
                </a:lnTo>
                <a:lnTo>
                  <a:pt x="492" y="78"/>
                </a:lnTo>
                <a:lnTo>
                  <a:pt x="498" y="78"/>
                </a:lnTo>
                <a:lnTo>
                  <a:pt x="498" y="72"/>
                </a:lnTo>
                <a:lnTo>
                  <a:pt x="504" y="72"/>
                </a:lnTo>
                <a:lnTo>
                  <a:pt x="510" y="66"/>
                </a:lnTo>
                <a:lnTo>
                  <a:pt x="516" y="66"/>
                </a:lnTo>
                <a:lnTo>
                  <a:pt x="516" y="60"/>
                </a:lnTo>
                <a:lnTo>
                  <a:pt x="522" y="60"/>
                </a:lnTo>
                <a:lnTo>
                  <a:pt x="528" y="54"/>
                </a:lnTo>
                <a:lnTo>
                  <a:pt x="534" y="48"/>
                </a:lnTo>
                <a:lnTo>
                  <a:pt x="540" y="42"/>
                </a:lnTo>
                <a:lnTo>
                  <a:pt x="546" y="42"/>
                </a:lnTo>
                <a:lnTo>
                  <a:pt x="546" y="36"/>
                </a:lnTo>
                <a:lnTo>
                  <a:pt x="552" y="36"/>
                </a:lnTo>
                <a:lnTo>
                  <a:pt x="552" y="30"/>
                </a:lnTo>
                <a:lnTo>
                  <a:pt x="558" y="30"/>
                </a:lnTo>
                <a:lnTo>
                  <a:pt x="558" y="24"/>
                </a:lnTo>
                <a:lnTo>
                  <a:pt x="564" y="24"/>
                </a:lnTo>
                <a:lnTo>
                  <a:pt x="570" y="18"/>
                </a:lnTo>
                <a:lnTo>
                  <a:pt x="576" y="12"/>
                </a:lnTo>
                <a:lnTo>
                  <a:pt x="582" y="6"/>
                </a:lnTo>
                <a:lnTo>
                  <a:pt x="588" y="6"/>
                </a:lnTo>
                <a:lnTo>
                  <a:pt x="588" y="0"/>
                </a:lnTo>
              </a:path>
            </a:pathLst>
          </a:custGeom>
          <a:noFill/>
          <a:ln w="19050" cap="flat" cmpd="sng">
            <a:solidFill>
              <a:schemeClr val="accent1">
                <a:alpha val="10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21913" name="Group 57"/>
          <p:cNvGrpSpPr/>
          <p:nvPr/>
        </p:nvGrpSpPr>
        <p:grpSpPr>
          <a:xfrm>
            <a:off x="7175500" y="3960813"/>
            <a:ext cx="663575" cy="1489075"/>
            <a:chOff x="4470" y="2271"/>
            <a:chExt cx="606" cy="1362"/>
          </a:xfrm>
        </p:grpSpPr>
        <p:sp>
          <p:nvSpPr>
            <p:cNvPr id="17452" name="Freeform 58"/>
            <p:cNvSpPr/>
            <p:nvPr/>
          </p:nvSpPr>
          <p:spPr>
            <a:xfrm>
              <a:off x="4470" y="2313"/>
              <a:ext cx="594" cy="1320"/>
            </a:xfrm>
            <a:custGeom>
              <a:avLst/>
              <a:gdLst/>
              <a:ahLst/>
              <a:cxnLst>
                <a:cxn ang="0">
                  <a:pos x="12" y="1308"/>
                </a:cxn>
                <a:cxn ang="0">
                  <a:pos x="24" y="1296"/>
                </a:cxn>
                <a:cxn ang="0">
                  <a:pos x="36" y="1284"/>
                </a:cxn>
                <a:cxn ang="0">
                  <a:pos x="48" y="1272"/>
                </a:cxn>
                <a:cxn ang="0">
                  <a:pos x="60" y="1260"/>
                </a:cxn>
                <a:cxn ang="0">
                  <a:pos x="72" y="1248"/>
                </a:cxn>
                <a:cxn ang="0">
                  <a:pos x="84" y="1236"/>
                </a:cxn>
                <a:cxn ang="0">
                  <a:pos x="90" y="1224"/>
                </a:cxn>
                <a:cxn ang="0">
                  <a:pos x="102" y="1206"/>
                </a:cxn>
                <a:cxn ang="0">
                  <a:pos x="114" y="1194"/>
                </a:cxn>
                <a:cxn ang="0">
                  <a:pos x="126" y="1176"/>
                </a:cxn>
                <a:cxn ang="0">
                  <a:pos x="138" y="1164"/>
                </a:cxn>
                <a:cxn ang="0">
                  <a:pos x="150" y="1146"/>
                </a:cxn>
                <a:cxn ang="0">
                  <a:pos x="162" y="1134"/>
                </a:cxn>
                <a:cxn ang="0">
                  <a:pos x="174" y="1116"/>
                </a:cxn>
                <a:cxn ang="0">
                  <a:pos x="186" y="1098"/>
                </a:cxn>
                <a:cxn ang="0">
                  <a:pos x="198" y="1080"/>
                </a:cxn>
                <a:cxn ang="0">
                  <a:pos x="210" y="1062"/>
                </a:cxn>
                <a:cxn ang="0">
                  <a:pos x="222" y="1044"/>
                </a:cxn>
                <a:cxn ang="0">
                  <a:pos x="234" y="1020"/>
                </a:cxn>
                <a:cxn ang="0">
                  <a:pos x="246" y="1002"/>
                </a:cxn>
                <a:cxn ang="0">
                  <a:pos x="258" y="984"/>
                </a:cxn>
                <a:cxn ang="0">
                  <a:pos x="264" y="960"/>
                </a:cxn>
                <a:cxn ang="0">
                  <a:pos x="276" y="936"/>
                </a:cxn>
                <a:cxn ang="0">
                  <a:pos x="288" y="918"/>
                </a:cxn>
                <a:cxn ang="0">
                  <a:pos x="300" y="894"/>
                </a:cxn>
                <a:cxn ang="0">
                  <a:pos x="312" y="870"/>
                </a:cxn>
                <a:cxn ang="0">
                  <a:pos x="324" y="840"/>
                </a:cxn>
                <a:cxn ang="0">
                  <a:pos x="336" y="816"/>
                </a:cxn>
                <a:cxn ang="0">
                  <a:pos x="348" y="792"/>
                </a:cxn>
                <a:cxn ang="0">
                  <a:pos x="360" y="762"/>
                </a:cxn>
                <a:cxn ang="0">
                  <a:pos x="372" y="738"/>
                </a:cxn>
                <a:cxn ang="0">
                  <a:pos x="384" y="708"/>
                </a:cxn>
                <a:cxn ang="0">
                  <a:pos x="396" y="678"/>
                </a:cxn>
                <a:cxn ang="0">
                  <a:pos x="408" y="648"/>
                </a:cxn>
                <a:cxn ang="0">
                  <a:pos x="420" y="612"/>
                </a:cxn>
                <a:cxn ang="0">
                  <a:pos x="432" y="582"/>
                </a:cxn>
                <a:cxn ang="0">
                  <a:pos x="444" y="546"/>
                </a:cxn>
                <a:cxn ang="0">
                  <a:pos x="450" y="516"/>
                </a:cxn>
                <a:cxn ang="0">
                  <a:pos x="462" y="480"/>
                </a:cxn>
                <a:cxn ang="0">
                  <a:pos x="474" y="444"/>
                </a:cxn>
                <a:cxn ang="0">
                  <a:pos x="486" y="402"/>
                </a:cxn>
                <a:cxn ang="0">
                  <a:pos x="498" y="366"/>
                </a:cxn>
                <a:cxn ang="0">
                  <a:pos x="510" y="324"/>
                </a:cxn>
                <a:cxn ang="0">
                  <a:pos x="522" y="282"/>
                </a:cxn>
                <a:cxn ang="0">
                  <a:pos x="534" y="240"/>
                </a:cxn>
                <a:cxn ang="0">
                  <a:pos x="546" y="198"/>
                </a:cxn>
                <a:cxn ang="0">
                  <a:pos x="558" y="150"/>
                </a:cxn>
                <a:cxn ang="0">
                  <a:pos x="570" y="102"/>
                </a:cxn>
                <a:cxn ang="0">
                  <a:pos x="582" y="54"/>
                </a:cxn>
                <a:cxn ang="0">
                  <a:pos x="594" y="6"/>
                </a:cxn>
              </a:cxnLst>
              <a:pathLst>
                <a:path w="594" h="1320">
                  <a:moveTo>
                    <a:pt x="0" y="1320"/>
                  </a:moveTo>
                  <a:lnTo>
                    <a:pt x="6" y="1314"/>
                  </a:lnTo>
                  <a:lnTo>
                    <a:pt x="12" y="1314"/>
                  </a:lnTo>
                  <a:lnTo>
                    <a:pt x="12" y="1308"/>
                  </a:lnTo>
                  <a:lnTo>
                    <a:pt x="18" y="1308"/>
                  </a:lnTo>
                  <a:lnTo>
                    <a:pt x="18" y="1302"/>
                  </a:lnTo>
                  <a:lnTo>
                    <a:pt x="24" y="1296"/>
                  </a:lnTo>
                  <a:lnTo>
                    <a:pt x="30" y="1296"/>
                  </a:lnTo>
                  <a:lnTo>
                    <a:pt x="30" y="1290"/>
                  </a:lnTo>
                  <a:lnTo>
                    <a:pt x="36" y="1284"/>
                  </a:lnTo>
                  <a:lnTo>
                    <a:pt x="42" y="1284"/>
                  </a:lnTo>
                  <a:lnTo>
                    <a:pt x="42" y="1278"/>
                  </a:lnTo>
                  <a:lnTo>
                    <a:pt x="48" y="1272"/>
                  </a:lnTo>
                  <a:lnTo>
                    <a:pt x="54" y="1266"/>
                  </a:lnTo>
                  <a:lnTo>
                    <a:pt x="60" y="1260"/>
                  </a:lnTo>
                  <a:lnTo>
                    <a:pt x="66" y="1254"/>
                  </a:lnTo>
                  <a:lnTo>
                    <a:pt x="72" y="1248"/>
                  </a:lnTo>
                  <a:lnTo>
                    <a:pt x="72" y="1242"/>
                  </a:lnTo>
                  <a:lnTo>
                    <a:pt x="78" y="1242"/>
                  </a:lnTo>
                  <a:lnTo>
                    <a:pt x="78" y="1236"/>
                  </a:lnTo>
                  <a:lnTo>
                    <a:pt x="84" y="1236"/>
                  </a:lnTo>
                  <a:lnTo>
                    <a:pt x="84" y="1230"/>
                  </a:lnTo>
                  <a:lnTo>
                    <a:pt x="90" y="1230"/>
                  </a:lnTo>
                  <a:lnTo>
                    <a:pt x="90" y="1224"/>
                  </a:lnTo>
                  <a:lnTo>
                    <a:pt x="96" y="1218"/>
                  </a:lnTo>
                  <a:lnTo>
                    <a:pt x="102" y="1212"/>
                  </a:lnTo>
                  <a:lnTo>
                    <a:pt x="102" y="1206"/>
                  </a:lnTo>
                  <a:lnTo>
                    <a:pt x="108" y="1206"/>
                  </a:lnTo>
                  <a:lnTo>
                    <a:pt x="108" y="1200"/>
                  </a:lnTo>
                  <a:lnTo>
                    <a:pt x="114" y="1200"/>
                  </a:lnTo>
                  <a:lnTo>
                    <a:pt x="114" y="1194"/>
                  </a:lnTo>
                  <a:lnTo>
                    <a:pt x="120" y="1188"/>
                  </a:lnTo>
                  <a:lnTo>
                    <a:pt x="120" y="1182"/>
                  </a:lnTo>
                  <a:lnTo>
                    <a:pt x="126" y="1182"/>
                  </a:lnTo>
                  <a:lnTo>
                    <a:pt x="126" y="1176"/>
                  </a:lnTo>
                  <a:lnTo>
                    <a:pt x="132" y="1176"/>
                  </a:lnTo>
                  <a:lnTo>
                    <a:pt x="132" y="1170"/>
                  </a:lnTo>
                  <a:lnTo>
                    <a:pt x="138" y="1164"/>
                  </a:lnTo>
                  <a:lnTo>
                    <a:pt x="144" y="1158"/>
                  </a:lnTo>
                  <a:lnTo>
                    <a:pt x="144" y="1152"/>
                  </a:lnTo>
                  <a:lnTo>
                    <a:pt x="150" y="1152"/>
                  </a:lnTo>
                  <a:lnTo>
                    <a:pt x="150" y="1146"/>
                  </a:lnTo>
                  <a:lnTo>
                    <a:pt x="156" y="1146"/>
                  </a:lnTo>
                  <a:lnTo>
                    <a:pt x="156" y="1140"/>
                  </a:lnTo>
                  <a:lnTo>
                    <a:pt x="162" y="1134"/>
                  </a:lnTo>
                  <a:lnTo>
                    <a:pt x="162" y="1128"/>
                  </a:lnTo>
                  <a:lnTo>
                    <a:pt x="168" y="1122"/>
                  </a:lnTo>
                  <a:lnTo>
                    <a:pt x="174" y="1116"/>
                  </a:lnTo>
                  <a:lnTo>
                    <a:pt x="174" y="1110"/>
                  </a:lnTo>
                  <a:lnTo>
                    <a:pt x="180" y="1110"/>
                  </a:lnTo>
                  <a:lnTo>
                    <a:pt x="180" y="1104"/>
                  </a:lnTo>
                  <a:lnTo>
                    <a:pt x="186" y="1098"/>
                  </a:lnTo>
                  <a:lnTo>
                    <a:pt x="186" y="1092"/>
                  </a:lnTo>
                  <a:lnTo>
                    <a:pt x="192" y="1092"/>
                  </a:lnTo>
                  <a:lnTo>
                    <a:pt x="192" y="1086"/>
                  </a:lnTo>
                  <a:lnTo>
                    <a:pt x="192" y="1080"/>
                  </a:lnTo>
                  <a:lnTo>
                    <a:pt x="198" y="1080"/>
                  </a:lnTo>
                  <a:lnTo>
                    <a:pt x="198" y="1074"/>
                  </a:lnTo>
                  <a:lnTo>
                    <a:pt x="204" y="1074"/>
                  </a:lnTo>
                  <a:lnTo>
                    <a:pt x="204" y="1068"/>
                  </a:lnTo>
                  <a:lnTo>
                    <a:pt x="204" y="1062"/>
                  </a:lnTo>
                  <a:lnTo>
                    <a:pt x="210" y="1062"/>
                  </a:lnTo>
                  <a:lnTo>
                    <a:pt x="210" y="1056"/>
                  </a:lnTo>
                  <a:lnTo>
                    <a:pt x="216" y="1056"/>
                  </a:lnTo>
                  <a:lnTo>
                    <a:pt x="216" y="1050"/>
                  </a:lnTo>
                  <a:lnTo>
                    <a:pt x="216" y="1044"/>
                  </a:lnTo>
                  <a:lnTo>
                    <a:pt x="222" y="1044"/>
                  </a:lnTo>
                  <a:lnTo>
                    <a:pt x="222" y="1038"/>
                  </a:lnTo>
                  <a:lnTo>
                    <a:pt x="228" y="1032"/>
                  </a:lnTo>
                  <a:lnTo>
                    <a:pt x="228" y="1026"/>
                  </a:lnTo>
                  <a:lnTo>
                    <a:pt x="234" y="1020"/>
                  </a:lnTo>
                  <a:lnTo>
                    <a:pt x="234" y="1014"/>
                  </a:lnTo>
                  <a:lnTo>
                    <a:pt x="240" y="1008"/>
                  </a:lnTo>
                  <a:lnTo>
                    <a:pt x="246" y="1002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52" y="984"/>
                  </a:lnTo>
                  <a:lnTo>
                    <a:pt x="258" y="984"/>
                  </a:lnTo>
                  <a:lnTo>
                    <a:pt x="258" y="978"/>
                  </a:lnTo>
                  <a:lnTo>
                    <a:pt x="258" y="972"/>
                  </a:lnTo>
                  <a:lnTo>
                    <a:pt x="264" y="966"/>
                  </a:lnTo>
                  <a:lnTo>
                    <a:pt x="264" y="960"/>
                  </a:lnTo>
                  <a:lnTo>
                    <a:pt x="270" y="954"/>
                  </a:lnTo>
                  <a:lnTo>
                    <a:pt x="276" y="948"/>
                  </a:lnTo>
                  <a:lnTo>
                    <a:pt x="276" y="942"/>
                  </a:lnTo>
                  <a:lnTo>
                    <a:pt x="276" y="936"/>
                  </a:lnTo>
                  <a:lnTo>
                    <a:pt x="282" y="936"/>
                  </a:lnTo>
                  <a:lnTo>
                    <a:pt x="282" y="930"/>
                  </a:lnTo>
                  <a:lnTo>
                    <a:pt x="288" y="924"/>
                  </a:lnTo>
                  <a:lnTo>
                    <a:pt x="288" y="918"/>
                  </a:lnTo>
                  <a:lnTo>
                    <a:pt x="294" y="912"/>
                  </a:lnTo>
                  <a:lnTo>
                    <a:pt x="294" y="906"/>
                  </a:lnTo>
                  <a:lnTo>
                    <a:pt x="300" y="900"/>
                  </a:lnTo>
                  <a:lnTo>
                    <a:pt x="300" y="894"/>
                  </a:lnTo>
                  <a:lnTo>
                    <a:pt x="306" y="888"/>
                  </a:lnTo>
                  <a:lnTo>
                    <a:pt x="306" y="882"/>
                  </a:lnTo>
                  <a:lnTo>
                    <a:pt x="306" y="876"/>
                  </a:lnTo>
                  <a:lnTo>
                    <a:pt x="312" y="870"/>
                  </a:lnTo>
                  <a:lnTo>
                    <a:pt x="318" y="864"/>
                  </a:lnTo>
                  <a:lnTo>
                    <a:pt x="318" y="858"/>
                  </a:lnTo>
                  <a:lnTo>
                    <a:pt x="318" y="852"/>
                  </a:lnTo>
                  <a:lnTo>
                    <a:pt x="324" y="846"/>
                  </a:lnTo>
                  <a:lnTo>
                    <a:pt x="324" y="840"/>
                  </a:lnTo>
                  <a:lnTo>
                    <a:pt x="330" y="840"/>
                  </a:lnTo>
                  <a:lnTo>
                    <a:pt x="330" y="834"/>
                  </a:lnTo>
                  <a:lnTo>
                    <a:pt x="330" y="828"/>
                  </a:lnTo>
                  <a:lnTo>
                    <a:pt x="336" y="822"/>
                  </a:lnTo>
                  <a:lnTo>
                    <a:pt x="336" y="816"/>
                  </a:lnTo>
                  <a:lnTo>
                    <a:pt x="336" y="810"/>
                  </a:lnTo>
                  <a:lnTo>
                    <a:pt x="342" y="804"/>
                  </a:lnTo>
                  <a:lnTo>
                    <a:pt x="348" y="798"/>
                  </a:lnTo>
                  <a:lnTo>
                    <a:pt x="348" y="792"/>
                  </a:lnTo>
                  <a:lnTo>
                    <a:pt x="348" y="786"/>
                  </a:lnTo>
                  <a:lnTo>
                    <a:pt x="354" y="780"/>
                  </a:lnTo>
                  <a:lnTo>
                    <a:pt x="354" y="774"/>
                  </a:lnTo>
                  <a:lnTo>
                    <a:pt x="360" y="768"/>
                  </a:lnTo>
                  <a:lnTo>
                    <a:pt x="360" y="762"/>
                  </a:lnTo>
                  <a:lnTo>
                    <a:pt x="360" y="756"/>
                  </a:lnTo>
                  <a:lnTo>
                    <a:pt x="366" y="750"/>
                  </a:lnTo>
                  <a:lnTo>
                    <a:pt x="372" y="744"/>
                  </a:lnTo>
                  <a:lnTo>
                    <a:pt x="372" y="738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20"/>
                  </a:lnTo>
                  <a:lnTo>
                    <a:pt x="378" y="714"/>
                  </a:lnTo>
                  <a:lnTo>
                    <a:pt x="384" y="708"/>
                  </a:lnTo>
                  <a:lnTo>
                    <a:pt x="384" y="702"/>
                  </a:lnTo>
                  <a:lnTo>
                    <a:pt x="390" y="696"/>
                  </a:lnTo>
                  <a:lnTo>
                    <a:pt x="390" y="690"/>
                  </a:lnTo>
                  <a:lnTo>
                    <a:pt x="390" y="684"/>
                  </a:lnTo>
                  <a:lnTo>
                    <a:pt x="396" y="678"/>
                  </a:lnTo>
                  <a:lnTo>
                    <a:pt x="396" y="672"/>
                  </a:lnTo>
                  <a:lnTo>
                    <a:pt x="402" y="666"/>
                  </a:lnTo>
                  <a:lnTo>
                    <a:pt x="402" y="660"/>
                  </a:lnTo>
                  <a:lnTo>
                    <a:pt x="402" y="654"/>
                  </a:lnTo>
                  <a:lnTo>
                    <a:pt x="408" y="648"/>
                  </a:lnTo>
                  <a:lnTo>
                    <a:pt x="408" y="642"/>
                  </a:lnTo>
                  <a:lnTo>
                    <a:pt x="408" y="636"/>
                  </a:lnTo>
                  <a:lnTo>
                    <a:pt x="414" y="630"/>
                  </a:lnTo>
                  <a:lnTo>
                    <a:pt x="414" y="624"/>
                  </a:lnTo>
                  <a:lnTo>
                    <a:pt x="420" y="612"/>
                  </a:lnTo>
                  <a:lnTo>
                    <a:pt x="420" y="606"/>
                  </a:lnTo>
                  <a:lnTo>
                    <a:pt x="420" y="600"/>
                  </a:lnTo>
                  <a:lnTo>
                    <a:pt x="426" y="594"/>
                  </a:lnTo>
                  <a:lnTo>
                    <a:pt x="426" y="588"/>
                  </a:lnTo>
                  <a:lnTo>
                    <a:pt x="432" y="582"/>
                  </a:lnTo>
                  <a:lnTo>
                    <a:pt x="432" y="576"/>
                  </a:lnTo>
                  <a:lnTo>
                    <a:pt x="432" y="570"/>
                  </a:lnTo>
                  <a:lnTo>
                    <a:pt x="438" y="564"/>
                  </a:lnTo>
                  <a:lnTo>
                    <a:pt x="438" y="558"/>
                  </a:lnTo>
                  <a:lnTo>
                    <a:pt x="444" y="546"/>
                  </a:lnTo>
                  <a:lnTo>
                    <a:pt x="444" y="540"/>
                  </a:lnTo>
                  <a:lnTo>
                    <a:pt x="444" y="534"/>
                  </a:lnTo>
                  <a:lnTo>
                    <a:pt x="450" y="528"/>
                  </a:lnTo>
                  <a:lnTo>
                    <a:pt x="450" y="522"/>
                  </a:lnTo>
                  <a:lnTo>
                    <a:pt x="450" y="516"/>
                  </a:lnTo>
                  <a:lnTo>
                    <a:pt x="456" y="510"/>
                  </a:lnTo>
                  <a:lnTo>
                    <a:pt x="456" y="498"/>
                  </a:lnTo>
                  <a:lnTo>
                    <a:pt x="462" y="492"/>
                  </a:lnTo>
                  <a:lnTo>
                    <a:pt x="462" y="486"/>
                  </a:lnTo>
                  <a:lnTo>
                    <a:pt x="462" y="480"/>
                  </a:lnTo>
                  <a:lnTo>
                    <a:pt x="468" y="474"/>
                  </a:lnTo>
                  <a:lnTo>
                    <a:pt x="468" y="462"/>
                  </a:lnTo>
                  <a:lnTo>
                    <a:pt x="474" y="456"/>
                  </a:lnTo>
                  <a:lnTo>
                    <a:pt x="474" y="450"/>
                  </a:lnTo>
                  <a:lnTo>
                    <a:pt x="474" y="444"/>
                  </a:lnTo>
                  <a:lnTo>
                    <a:pt x="480" y="432"/>
                  </a:lnTo>
                  <a:lnTo>
                    <a:pt x="480" y="426"/>
                  </a:lnTo>
                  <a:lnTo>
                    <a:pt x="480" y="420"/>
                  </a:lnTo>
                  <a:lnTo>
                    <a:pt x="486" y="414"/>
                  </a:lnTo>
                  <a:lnTo>
                    <a:pt x="486" y="402"/>
                  </a:lnTo>
                  <a:lnTo>
                    <a:pt x="492" y="396"/>
                  </a:lnTo>
                  <a:lnTo>
                    <a:pt x="492" y="390"/>
                  </a:lnTo>
                  <a:lnTo>
                    <a:pt x="492" y="378"/>
                  </a:lnTo>
                  <a:lnTo>
                    <a:pt x="498" y="372"/>
                  </a:lnTo>
                  <a:lnTo>
                    <a:pt x="498" y="366"/>
                  </a:lnTo>
                  <a:lnTo>
                    <a:pt x="504" y="360"/>
                  </a:lnTo>
                  <a:lnTo>
                    <a:pt x="504" y="348"/>
                  </a:lnTo>
                  <a:lnTo>
                    <a:pt x="504" y="342"/>
                  </a:lnTo>
                  <a:lnTo>
                    <a:pt x="510" y="330"/>
                  </a:lnTo>
                  <a:lnTo>
                    <a:pt x="510" y="324"/>
                  </a:lnTo>
                  <a:lnTo>
                    <a:pt x="516" y="318"/>
                  </a:lnTo>
                  <a:lnTo>
                    <a:pt x="516" y="306"/>
                  </a:lnTo>
                  <a:lnTo>
                    <a:pt x="516" y="300"/>
                  </a:lnTo>
                  <a:lnTo>
                    <a:pt x="522" y="294"/>
                  </a:lnTo>
                  <a:lnTo>
                    <a:pt x="522" y="282"/>
                  </a:lnTo>
                  <a:lnTo>
                    <a:pt x="522" y="276"/>
                  </a:lnTo>
                  <a:lnTo>
                    <a:pt x="528" y="264"/>
                  </a:lnTo>
                  <a:lnTo>
                    <a:pt x="528" y="258"/>
                  </a:lnTo>
                  <a:lnTo>
                    <a:pt x="534" y="252"/>
                  </a:lnTo>
                  <a:lnTo>
                    <a:pt x="534" y="240"/>
                  </a:lnTo>
                  <a:lnTo>
                    <a:pt x="534" y="234"/>
                  </a:lnTo>
                  <a:lnTo>
                    <a:pt x="540" y="222"/>
                  </a:lnTo>
                  <a:lnTo>
                    <a:pt x="540" y="216"/>
                  </a:lnTo>
                  <a:lnTo>
                    <a:pt x="546" y="204"/>
                  </a:lnTo>
                  <a:lnTo>
                    <a:pt x="546" y="198"/>
                  </a:lnTo>
                  <a:lnTo>
                    <a:pt x="546" y="186"/>
                  </a:lnTo>
                  <a:lnTo>
                    <a:pt x="552" y="180"/>
                  </a:lnTo>
                  <a:lnTo>
                    <a:pt x="552" y="168"/>
                  </a:lnTo>
                  <a:lnTo>
                    <a:pt x="552" y="162"/>
                  </a:lnTo>
                  <a:lnTo>
                    <a:pt x="558" y="150"/>
                  </a:lnTo>
                  <a:lnTo>
                    <a:pt x="558" y="144"/>
                  </a:lnTo>
                  <a:lnTo>
                    <a:pt x="564" y="132"/>
                  </a:lnTo>
                  <a:lnTo>
                    <a:pt x="564" y="126"/>
                  </a:lnTo>
                  <a:lnTo>
                    <a:pt x="564" y="114"/>
                  </a:lnTo>
                  <a:lnTo>
                    <a:pt x="570" y="102"/>
                  </a:lnTo>
                  <a:lnTo>
                    <a:pt x="570" y="96"/>
                  </a:lnTo>
                  <a:lnTo>
                    <a:pt x="576" y="84"/>
                  </a:lnTo>
                  <a:lnTo>
                    <a:pt x="576" y="78"/>
                  </a:lnTo>
                  <a:lnTo>
                    <a:pt x="576" y="66"/>
                  </a:lnTo>
                  <a:lnTo>
                    <a:pt x="582" y="54"/>
                  </a:lnTo>
                  <a:lnTo>
                    <a:pt x="582" y="48"/>
                  </a:lnTo>
                  <a:lnTo>
                    <a:pt x="588" y="36"/>
                  </a:lnTo>
                  <a:lnTo>
                    <a:pt x="588" y="30"/>
                  </a:lnTo>
                  <a:lnTo>
                    <a:pt x="588" y="18"/>
                  </a:lnTo>
                  <a:lnTo>
                    <a:pt x="594" y="6"/>
                  </a:lnTo>
                  <a:lnTo>
                    <a:pt x="594" y="0"/>
                  </a:lnTo>
                </a:path>
              </a:pathLst>
            </a:custGeom>
            <a:noFill/>
            <a:ln w="19050" cap="flat" cmpd="sng">
              <a:solidFill>
                <a:schemeClr val="accent1">
                  <a:alpha val="10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53" name="Freeform 59"/>
            <p:cNvSpPr/>
            <p:nvPr/>
          </p:nvSpPr>
          <p:spPr>
            <a:xfrm>
              <a:off x="5064" y="2271"/>
              <a:ext cx="12" cy="42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0" y="30"/>
                </a:cxn>
                <a:cxn ang="0">
                  <a:pos x="6" y="18"/>
                </a:cxn>
                <a:cxn ang="0">
                  <a:pos x="6" y="6"/>
                </a:cxn>
                <a:cxn ang="0">
                  <a:pos x="12" y="0"/>
                </a:cxn>
              </a:cxnLst>
              <a:pathLst>
                <a:path w="12" h="42">
                  <a:moveTo>
                    <a:pt x="0" y="42"/>
                  </a:moveTo>
                  <a:lnTo>
                    <a:pt x="0" y="30"/>
                  </a:lnTo>
                  <a:lnTo>
                    <a:pt x="6" y="18"/>
                  </a:lnTo>
                  <a:lnTo>
                    <a:pt x="6" y="6"/>
                  </a:lnTo>
                  <a:lnTo>
                    <a:pt x="12" y="0"/>
                  </a:lnTo>
                </a:path>
              </a:pathLst>
            </a:custGeom>
            <a:noFill/>
            <a:ln w="19050" cap="flat" cmpd="sng">
              <a:solidFill>
                <a:schemeClr val="accent1">
                  <a:alpha val="10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21916" name="Freeform 60"/>
          <p:cNvSpPr/>
          <p:nvPr/>
        </p:nvSpPr>
        <p:spPr>
          <a:xfrm>
            <a:off x="6467475" y="3960813"/>
            <a:ext cx="649288" cy="14763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94" h="1350">
                <a:moveTo>
                  <a:pt x="0" y="0"/>
                </a:moveTo>
                <a:lnTo>
                  <a:pt x="6" y="6"/>
                </a:lnTo>
                <a:lnTo>
                  <a:pt x="6" y="18"/>
                </a:lnTo>
                <a:lnTo>
                  <a:pt x="12" y="30"/>
                </a:lnTo>
                <a:lnTo>
                  <a:pt x="12" y="42"/>
                </a:lnTo>
                <a:lnTo>
                  <a:pt x="12" y="48"/>
                </a:lnTo>
                <a:lnTo>
                  <a:pt x="18" y="60"/>
                </a:lnTo>
                <a:lnTo>
                  <a:pt x="18" y="72"/>
                </a:lnTo>
                <a:lnTo>
                  <a:pt x="18" y="78"/>
                </a:lnTo>
                <a:lnTo>
                  <a:pt x="24" y="90"/>
                </a:lnTo>
                <a:lnTo>
                  <a:pt x="24" y="96"/>
                </a:lnTo>
                <a:lnTo>
                  <a:pt x="30" y="108"/>
                </a:lnTo>
                <a:lnTo>
                  <a:pt x="30" y="120"/>
                </a:lnTo>
                <a:lnTo>
                  <a:pt x="30" y="126"/>
                </a:lnTo>
                <a:lnTo>
                  <a:pt x="36" y="138"/>
                </a:lnTo>
                <a:lnTo>
                  <a:pt x="36" y="144"/>
                </a:lnTo>
                <a:lnTo>
                  <a:pt x="42" y="156"/>
                </a:lnTo>
                <a:lnTo>
                  <a:pt x="42" y="168"/>
                </a:lnTo>
                <a:lnTo>
                  <a:pt x="42" y="174"/>
                </a:lnTo>
                <a:lnTo>
                  <a:pt x="48" y="186"/>
                </a:lnTo>
                <a:lnTo>
                  <a:pt x="48" y="192"/>
                </a:lnTo>
                <a:lnTo>
                  <a:pt x="54" y="204"/>
                </a:lnTo>
                <a:lnTo>
                  <a:pt x="54" y="210"/>
                </a:lnTo>
                <a:lnTo>
                  <a:pt x="54" y="222"/>
                </a:lnTo>
                <a:lnTo>
                  <a:pt x="60" y="228"/>
                </a:lnTo>
                <a:lnTo>
                  <a:pt x="60" y="240"/>
                </a:lnTo>
                <a:lnTo>
                  <a:pt x="60" y="246"/>
                </a:lnTo>
                <a:lnTo>
                  <a:pt x="66" y="258"/>
                </a:lnTo>
                <a:lnTo>
                  <a:pt x="66" y="264"/>
                </a:lnTo>
                <a:lnTo>
                  <a:pt x="72" y="276"/>
                </a:lnTo>
                <a:lnTo>
                  <a:pt x="72" y="282"/>
                </a:lnTo>
                <a:lnTo>
                  <a:pt x="72" y="294"/>
                </a:lnTo>
                <a:lnTo>
                  <a:pt x="78" y="300"/>
                </a:lnTo>
                <a:lnTo>
                  <a:pt x="78" y="306"/>
                </a:lnTo>
                <a:lnTo>
                  <a:pt x="84" y="318"/>
                </a:lnTo>
                <a:lnTo>
                  <a:pt x="84" y="324"/>
                </a:lnTo>
                <a:lnTo>
                  <a:pt x="84" y="336"/>
                </a:lnTo>
                <a:lnTo>
                  <a:pt x="90" y="342"/>
                </a:lnTo>
                <a:lnTo>
                  <a:pt x="90" y="348"/>
                </a:lnTo>
                <a:lnTo>
                  <a:pt x="90" y="360"/>
                </a:lnTo>
                <a:lnTo>
                  <a:pt x="96" y="366"/>
                </a:lnTo>
                <a:lnTo>
                  <a:pt x="96" y="372"/>
                </a:lnTo>
                <a:lnTo>
                  <a:pt x="102" y="384"/>
                </a:lnTo>
                <a:lnTo>
                  <a:pt x="102" y="390"/>
                </a:lnTo>
                <a:lnTo>
                  <a:pt x="102" y="402"/>
                </a:lnTo>
                <a:lnTo>
                  <a:pt x="108" y="408"/>
                </a:lnTo>
                <a:lnTo>
                  <a:pt x="108" y="414"/>
                </a:lnTo>
                <a:lnTo>
                  <a:pt x="114" y="420"/>
                </a:lnTo>
                <a:lnTo>
                  <a:pt x="114" y="432"/>
                </a:lnTo>
                <a:lnTo>
                  <a:pt x="114" y="438"/>
                </a:lnTo>
                <a:lnTo>
                  <a:pt x="120" y="444"/>
                </a:lnTo>
                <a:lnTo>
                  <a:pt x="120" y="456"/>
                </a:lnTo>
                <a:lnTo>
                  <a:pt x="126" y="462"/>
                </a:lnTo>
                <a:lnTo>
                  <a:pt x="126" y="468"/>
                </a:lnTo>
                <a:lnTo>
                  <a:pt x="126" y="474"/>
                </a:lnTo>
                <a:lnTo>
                  <a:pt x="132" y="486"/>
                </a:lnTo>
                <a:lnTo>
                  <a:pt x="132" y="492"/>
                </a:lnTo>
                <a:lnTo>
                  <a:pt x="132" y="498"/>
                </a:lnTo>
                <a:lnTo>
                  <a:pt x="138" y="504"/>
                </a:lnTo>
                <a:lnTo>
                  <a:pt x="138" y="516"/>
                </a:lnTo>
                <a:lnTo>
                  <a:pt x="144" y="522"/>
                </a:lnTo>
                <a:lnTo>
                  <a:pt x="144" y="528"/>
                </a:lnTo>
                <a:lnTo>
                  <a:pt x="144" y="534"/>
                </a:lnTo>
                <a:lnTo>
                  <a:pt x="150" y="540"/>
                </a:lnTo>
                <a:lnTo>
                  <a:pt x="150" y="552"/>
                </a:lnTo>
                <a:lnTo>
                  <a:pt x="156" y="558"/>
                </a:lnTo>
                <a:lnTo>
                  <a:pt x="156" y="564"/>
                </a:lnTo>
                <a:lnTo>
                  <a:pt x="156" y="570"/>
                </a:lnTo>
                <a:lnTo>
                  <a:pt x="162" y="576"/>
                </a:lnTo>
                <a:lnTo>
                  <a:pt x="162" y="582"/>
                </a:lnTo>
                <a:lnTo>
                  <a:pt x="162" y="588"/>
                </a:lnTo>
                <a:lnTo>
                  <a:pt x="168" y="600"/>
                </a:lnTo>
                <a:lnTo>
                  <a:pt x="168" y="606"/>
                </a:lnTo>
                <a:lnTo>
                  <a:pt x="174" y="612"/>
                </a:lnTo>
                <a:lnTo>
                  <a:pt x="174" y="618"/>
                </a:lnTo>
                <a:lnTo>
                  <a:pt x="174" y="624"/>
                </a:lnTo>
                <a:lnTo>
                  <a:pt x="180" y="630"/>
                </a:lnTo>
                <a:lnTo>
                  <a:pt x="180" y="636"/>
                </a:lnTo>
                <a:lnTo>
                  <a:pt x="186" y="642"/>
                </a:lnTo>
                <a:lnTo>
                  <a:pt x="186" y="648"/>
                </a:lnTo>
                <a:lnTo>
                  <a:pt x="186" y="654"/>
                </a:lnTo>
                <a:lnTo>
                  <a:pt x="192" y="666"/>
                </a:lnTo>
                <a:lnTo>
                  <a:pt x="192" y="672"/>
                </a:lnTo>
                <a:lnTo>
                  <a:pt x="198" y="678"/>
                </a:lnTo>
                <a:lnTo>
                  <a:pt x="198" y="684"/>
                </a:lnTo>
                <a:lnTo>
                  <a:pt x="198" y="690"/>
                </a:lnTo>
                <a:lnTo>
                  <a:pt x="204" y="696"/>
                </a:lnTo>
                <a:lnTo>
                  <a:pt x="204" y="702"/>
                </a:lnTo>
                <a:lnTo>
                  <a:pt x="204" y="708"/>
                </a:lnTo>
                <a:lnTo>
                  <a:pt x="210" y="714"/>
                </a:lnTo>
                <a:lnTo>
                  <a:pt x="210" y="720"/>
                </a:lnTo>
                <a:lnTo>
                  <a:pt x="216" y="726"/>
                </a:lnTo>
                <a:lnTo>
                  <a:pt x="216" y="732"/>
                </a:lnTo>
                <a:lnTo>
                  <a:pt x="216" y="738"/>
                </a:lnTo>
                <a:lnTo>
                  <a:pt x="222" y="744"/>
                </a:lnTo>
                <a:lnTo>
                  <a:pt x="222" y="750"/>
                </a:lnTo>
                <a:lnTo>
                  <a:pt x="228" y="756"/>
                </a:lnTo>
                <a:lnTo>
                  <a:pt x="228" y="762"/>
                </a:lnTo>
                <a:lnTo>
                  <a:pt x="228" y="768"/>
                </a:lnTo>
                <a:lnTo>
                  <a:pt x="234" y="774"/>
                </a:lnTo>
                <a:lnTo>
                  <a:pt x="234" y="780"/>
                </a:lnTo>
                <a:lnTo>
                  <a:pt x="234" y="786"/>
                </a:lnTo>
                <a:lnTo>
                  <a:pt x="240" y="792"/>
                </a:lnTo>
                <a:lnTo>
                  <a:pt x="246" y="798"/>
                </a:lnTo>
                <a:lnTo>
                  <a:pt x="246" y="804"/>
                </a:lnTo>
                <a:lnTo>
                  <a:pt x="246" y="810"/>
                </a:lnTo>
                <a:lnTo>
                  <a:pt x="252" y="816"/>
                </a:lnTo>
                <a:lnTo>
                  <a:pt x="252" y="822"/>
                </a:lnTo>
                <a:lnTo>
                  <a:pt x="258" y="828"/>
                </a:lnTo>
                <a:lnTo>
                  <a:pt x="258" y="834"/>
                </a:lnTo>
                <a:lnTo>
                  <a:pt x="258" y="840"/>
                </a:lnTo>
                <a:lnTo>
                  <a:pt x="264" y="846"/>
                </a:lnTo>
                <a:lnTo>
                  <a:pt x="270" y="852"/>
                </a:lnTo>
                <a:lnTo>
                  <a:pt x="270" y="858"/>
                </a:lnTo>
                <a:lnTo>
                  <a:pt x="270" y="864"/>
                </a:lnTo>
                <a:lnTo>
                  <a:pt x="276" y="870"/>
                </a:lnTo>
                <a:lnTo>
                  <a:pt x="276" y="876"/>
                </a:lnTo>
                <a:lnTo>
                  <a:pt x="276" y="882"/>
                </a:lnTo>
                <a:lnTo>
                  <a:pt x="282" y="882"/>
                </a:lnTo>
                <a:lnTo>
                  <a:pt x="282" y="888"/>
                </a:lnTo>
                <a:lnTo>
                  <a:pt x="288" y="894"/>
                </a:lnTo>
                <a:lnTo>
                  <a:pt x="288" y="900"/>
                </a:lnTo>
                <a:lnTo>
                  <a:pt x="288" y="906"/>
                </a:lnTo>
                <a:lnTo>
                  <a:pt x="294" y="912"/>
                </a:lnTo>
                <a:lnTo>
                  <a:pt x="300" y="918"/>
                </a:lnTo>
                <a:lnTo>
                  <a:pt x="300" y="924"/>
                </a:lnTo>
                <a:lnTo>
                  <a:pt x="300" y="930"/>
                </a:lnTo>
                <a:lnTo>
                  <a:pt x="306" y="936"/>
                </a:lnTo>
                <a:lnTo>
                  <a:pt x="306" y="942"/>
                </a:lnTo>
                <a:lnTo>
                  <a:pt x="312" y="948"/>
                </a:lnTo>
                <a:lnTo>
                  <a:pt x="312" y="954"/>
                </a:lnTo>
                <a:lnTo>
                  <a:pt x="318" y="960"/>
                </a:lnTo>
                <a:lnTo>
                  <a:pt x="318" y="966"/>
                </a:lnTo>
                <a:lnTo>
                  <a:pt x="324" y="972"/>
                </a:lnTo>
                <a:lnTo>
                  <a:pt x="324" y="978"/>
                </a:lnTo>
                <a:lnTo>
                  <a:pt x="330" y="978"/>
                </a:lnTo>
                <a:lnTo>
                  <a:pt x="330" y="984"/>
                </a:lnTo>
                <a:lnTo>
                  <a:pt x="330" y="990"/>
                </a:lnTo>
                <a:lnTo>
                  <a:pt x="336" y="996"/>
                </a:lnTo>
                <a:lnTo>
                  <a:pt x="342" y="1002"/>
                </a:lnTo>
                <a:lnTo>
                  <a:pt x="342" y="1008"/>
                </a:lnTo>
                <a:lnTo>
                  <a:pt x="348" y="1014"/>
                </a:lnTo>
                <a:lnTo>
                  <a:pt x="348" y="1020"/>
                </a:lnTo>
                <a:lnTo>
                  <a:pt x="348" y="1026"/>
                </a:lnTo>
                <a:lnTo>
                  <a:pt x="354" y="1026"/>
                </a:lnTo>
                <a:lnTo>
                  <a:pt x="354" y="1032"/>
                </a:lnTo>
                <a:lnTo>
                  <a:pt x="360" y="1038"/>
                </a:lnTo>
                <a:lnTo>
                  <a:pt x="360" y="1044"/>
                </a:lnTo>
                <a:lnTo>
                  <a:pt x="366" y="1050"/>
                </a:lnTo>
                <a:lnTo>
                  <a:pt x="372" y="1056"/>
                </a:lnTo>
                <a:lnTo>
                  <a:pt x="372" y="1062"/>
                </a:lnTo>
                <a:lnTo>
                  <a:pt x="378" y="1068"/>
                </a:lnTo>
                <a:lnTo>
                  <a:pt x="378" y="1074"/>
                </a:lnTo>
                <a:lnTo>
                  <a:pt x="384" y="1080"/>
                </a:lnTo>
                <a:lnTo>
                  <a:pt x="384" y="1086"/>
                </a:lnTo>
                <a:lnTo>
                  <a:pt x="390" y="1086"/>
                </a:lnTo>
                <a:lnTo>
                  <a:pt x="390" y="1092"/>
                </a:lnTo>
                <a:lnTo>
                  <a:pt x="390" y="1098"/>
                </a:lnTo>
                <a:lnTo>
                  <a:pt x="396" y="1098"/>
                </a:lnTo>
                <a:lnTo>
                  <a:pt x="396" y="1104"/>
                </a:lnTo>
                <a:lnTo>
                  <a:pt x="402" y="1104"/>
                </a:lnTo>
                <a:lnTo>
                  <a:pt x="402" y="1110"/>
                </a:lnTo>
                <a:lnTo>
                  <a:pt x="402" y="1116"/>
                </a:lnTo>
                <a:lnTo>
                  <a:pt x="408" y="1116"/>
                </a:lnTo>
                <a:lnTo>
                  <a:pt x="408" y="1122"/>
                </a:lnTo>
                <a:lnTo>
                  <a:pt x="414" y="1122"/>
                </a:lnTo>
                <a:lnTo>
                  <a:pt x="414" y="1128"/>
                </a:lnTo>
                <a:lnTo>
                  <a:pt x="414" y="1134"/>
                </a:lnTo>
                <a:lnTo>
                  <a:pt x="420" y="1134"/>
                </a:lnTo>
                <a:lnTo>
                  <a:pt x="420" y="1140"/>
                </a:lnTo>
                <a:lnTo>
                  <a:pt x="426" y="1146"/>
                </a:lnTo>
                <a:lnTo>
                  <a:pt x="426" y="1152"/>
                </a:lnTo>
                <a:lnTo>
                  <a:pt x="432" y="1152"/>
                </a:lnTo>
                <a:lnTo>
                  <a:pt x="432" y="1158"/>
                </a:lnTo>
                <a:lnTo>
                  <a:pt x="438" y="1164"/>
                </a:lnTo>
                <a:lnTo>
                  <a:pt x="444" y="1170"/>
                </a:lnTo>
                <a:lnTo>
                  <a:pt x="444" y="1176"/>
                </a:lnTo>
                <a:lnTo>
                  <a:pt x="450" y="1182"/>
                </a:lnTo>
                <a:lnTo>
                  <a:pt x="450" y="1188"/>
                </a:lnTo>
                <a:lnTo>
                  <a:pt x="456" y="1188"/>
                </a:lnTo>
                <a:lnTo>
                  <a:pt x="456" y="1194"/>
                </a:lnTo>
                <a:lnTo>
                  <a:pt x="462" y="1194"/>
                </a:lnTo>
                <a:lnTo>
                  <a:pt x="462" y="1200"/>
                </a:lnTo>
                <a:lnTo>
                  <a:pt x="468" y="1206"/>
                </a:lnTo>
                <a:lnTo>
                  <a:pt x="474" y="1212"/>
                </a:lnTo>
                <a:lnTo>
                  <a:pt x="474" y="1218"/>
                </a:lnTo>
                <a:lnTo>
                  <a:pt x="480" y="1218"/>
                </a:lnTo>
                <a:lnTo>
                  <a:pt x="480" y="1224"/>
                </a:lnTo>
                <a:lnTo>
                  <a:pt x="486" y="1224"/>
                </a:lnTo>
                <a:lnTo>
                  <a:pt x="486" y="1230"/>
                </a:lnTo>
                <a:lnTo>
                  <a:pt x="492" y="1236"/>
                </a:lnTo>
                <a:lnTo>
                  <a:pt x="492" y="1242"/>
                </a:lnTo>
                <a:lnTo>
                  <a:pt x="498" y="1242"/>
                </a:lnTo>
                <a:lnTo>
                  <a:pt x="498" y="1248"/>
                </a:lnTo>
                <a:lnTo>
                  <a:pt x="504" y="1248"/>
                </a:lnTo>
                <a:lnTo>
                  <a:pt x="504" y="1254"/>
                </a:lnTo>
                <a:lnTo>
                  <a:pt x="510" y="1260"/>
                </a:lnTo>
                <a:lnTo>
                  <a:pt x="516" y="1266"/>
                </a:lnTo>
                <a:lnTo>
                  <a:pt x="516" y="1272"/>
                </a:lnTo>
                <a:lnTo>
                  <a:pt x="522" y="1272"/>
                </a:lnTo>
                <a:lnTo>
                  <a:pt x="522" y="1278"/>
                </a:lnTo>
                <a:lnTo>
                  <a:pt x="528" y="1278"/>
                </a:lnTo>
                <a:lnTo>
                  <a:pt x="528" y="1284"/>
                </a:lnTo>
                <a:lnTo>
                  <a:pt x="534" y="1284"/>
                </a:lnTo>
                <a:lnTo>
                  <a:pt x="534" y="1290"/>
                </a:lnTo>
                <a:lnTo>
                  <a:pt x="540" y="1296"/>
                </a:lnTo>
                <a:lnTo>
                  <a:pt x="546" y="1302"/>
                </a:lnTo>
                <a:lnTo>
                  <a:pt x="552" y="1308"/>
                </a:lnTo>
                <a:lnTo>
                  <a:pt x="558" y="1314"/>
                </a:lnTo>
                <a:lnTo>
                  <a:pt x="564" y="1320"/>
                </a:lnTo>
                <a:lnTo>
                  <a:pt x="564" y="1326"/>
                </a:lnTo>
                <a:lnTo>
                  <a:pt x="570" y="1326"/>
                </a:lnTo>
                <a:lnTo>
                  <a:pt x="576" y="1332"/>
                </a:lnTo>
                <a:lnTo>
                  <a:pt x="576" y="1338"/>
                </a:lnTo>
                <a:lnTo>
                  <a:pt x="582" y="1338"/>
                </a:lnTo>
                <a:lnTo>
                  <a:pt x="588" y="1344"/>
                </a:lnTo>
                <a:lnTo>
                  <a:pt x="588" y="1350"/>
                </a:lnTo>
                <a:lnTo>
                  <a:pt x="594" y="1350"/>
                </a:lnTo>
              </a:path>
            </a:pathLst>
          </a:custGeom>
          <a:noFill/>
          <a:ln w="19050" cap="flat" cmpd="sng">
            <a:solidFill>
              <a:srgbClr val="00FFFF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1917" name="Freeform 61"/>
          <p:cNvSpPr/>
          <p:nvPr/>
        </p:nvSpPr>
        <p:spPr>
          <a:xfrm>
            <a:off x="7116763" y="5437188"/>
            <a:ext cx="649287" cy="3206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94" h="294">
                <a:moveTo>
                  <a:pt x="0" y="0"/>
                </a:moveTo>
                <a:lnTo>
                  <a:pt x="0" y="6"/>
                </a:lnTo>
                <a:lnTo>
                  <a:pt x="6" y="6"/>
                </a:lnTo>
                <a:lnTo>
                  <a:pt x="12" y="12"/>
                </a:lnTo>
                <a:lnTo>
                  <a:pt x="12" y="18"/>
                </a:lnTo>
                <a:lnTo>
                  <a:pt x="18" y="18"/>
                </a:lnTo>
                <a:lnTo>
                  <a:pt x="24" y="24"/>
                </a:lnTo>
                <a:lnTo>
                  <a:pt x="30" y="30"/>
                </a:lnTo>
                <a:lnTo>
                  <a:pt x="36" y="30"/>
                </a:lnTo>
                <a:lnTo>
                  <a:pt x="36" y="36"/>
                </a:lnTo>
                <a:lnTo>
                  <a:pt x="42" y="36"/>
                </a:lnTo>
                <a:lnTo>
                  <a:pt x="42" y="42"/>
                </a:lnTo>
                <a:lnTo>
                  <a:pt x="48" y="42"/>
                </a:lnTo>
                <a:lnTo>
                  <a:pt x="48" y="48"/>
                </a:lnTo>
                <a:lnTo>
                  <a:pt x="54" y="48"/>
                </a:lnTo>
                <a:lnTo>
                  <a:pt x="54" y="54"/>
                </a:lnTo>
                <a:lnTo>
                  <a:pt x="60" y="54"/>
                </a:lnTo>
                <a:lnTo>
                  <a:pt x="66" y="60"/>
                </a:lnTo>
                <a:lnTo>
                  <a:pt x="72" y="66"/>
                </a:lnTo>
                <a:lnTo>
                  <a:pt x="78" y="72"/>
                </a:lnTo>
                <a:lnTo>
                  <a:pt x="84" y="72"/>
                </a:lnTo>
                <a:lnTo>
                  <a:pt x="84" y="78"/>
                </a:lnTo>
                <a:lnTo>
                  <a:pt x="90" y="78"/>
                </a:lnTo>
                <a:lnTo>
                  <a:pt x="96" y="84"/>
                </a:lnTo>
                <a:lnTo>
                  <a:pt x="102" y="84"/>
                </a:lnTo>
                <a:lnTo>
                  <a:pt x="102" y="90"/>
                </a:lnTo>
                <a:lnTo>
                  <a:pt x="108" y="90"/>
                </a:lnTo>
                <a:lnTo>
                  <a:pt x="108" y="96"/>
                </a:lnTo>
                <a:lnTo>
                  <a:pt x="114" y="96"/>
                </a:lnTo>
                <a:lnTo>
                  <a:pt x="120" y="102"/>
                </a:lnTo>
                <a:lnTo>
                  <a:pt x="126" y="102"/>
                </a:lnTo>
                <a:lnTo>
                  <a:pt x="126" y="108"/>
                </a:lnTo>
                <a:lnTo>
                  <a:pt x="132" y="108"/>
                </a:lnTo>
                <a:lnTo>
                  <a:pt x="138" y="114"/>
                </a:lnTo>
                <a:lnTo>
                  <a:pt x="144" y="114"/>
                </a:lnTo>
                <a:lnTo>
                  <a:pt x="144" y="120"/>
                </a:lnTo>
                <a:lnTo>
                  <a:pt x="150" y="120"/>
                </a:lnTo>
                <a:lnTo>
                  <a:pt x="156" y="126"/>
                </a:lnTo>
                <a:lnTo>
                  <a:pt x="162" y="126"/>
                </a:lnTo>
                <a:lnTo>
                  <a:pt x="162" y="132"/>
                </a:lnTo>
                <a:lnTo>
                  <a:pt x="168" y="132"/>
                </a:lnTo>
                <a:lnTo>
                  <a:pt x="174" y="138"/>
                </a:lnTo>
                <a:lnTo>
                  <a:pt x="180" y="138"/>
                </a:lnTo>
                <a:lnTo>
                  <a:pt x="180" y="144"/>
                </a:lnTo>
                <a:lnTo>
                  <a:pt x="186" y="144"/>
                </a:lnTo>
                <a:lnTo>
                  <a:pt x="192" y="150"/>
                </a:lnTo>
                <a:lnTo>
                  <a:pt x="198" y="150"/>
                </a:lnTo>
                <a:lnTo>
                  <a:pt x="204" y="156"/>
                </a:lnTo>
                <a:lnTo>
                  <a:pt x="210" y="156"/>
                </a:lnTo>
                <a:lnTo>
                  <a:pt x="210" y="162"/>
                </a:lnTo>
                <a:lnTo>
                  <a:pt x="216" y="162"/>
                </a:lnTo>
                <a:lnTo>
                  <a:pt x="222" y="162"/>
                </a:lnTo>
                <a:lnTo>
                  <a:pt x="222" y="168"/>
                </a:lnTo>
                <a:lnTo>
                  <a:pt x="228" y="168"/>
                </a:lnTo>
                <a:lnTo>
                  <a:pt x="234" y="168"/>
                </a:lnTo>
                <a:lnTo>
                  <a:pt x="234" y="174"/>
                </a:lnTo>
                <a:lnTo>
                  <a:pt x="240" y="174"/>
                </a:lnTo>
                <a:lnTo>
                  <a:pt x="246" y="174"/>
                </a:lnTo>
                <a:lnTo>
                  <a:pt x="246" y="180"/>
                </a:lnTo>
                <a:lnTo>
                  <a:pt x="252" y="180"/>
                </a:lnTo>
                <a:lnTo>
                  <a:pt x="258" y="180"/>
                </a:lnTo>
                <a:lnTo>
                  <a:pt x="258" y="186"/>
                </a:lnTo>
                <a:lnTo>
                  <a:pt x="264" y="186"/>
                </a:lnTo>
                <a:lnTo>
                  <a:pt x="270" y="186"/>
                </a:lnTo>
                <a:lnTo>
                  <a:pt x="270" y="192"/>
                </a:lnTo>
                <a:lnTo>
                  <a:pt x="276" y="192"/>
                </a:lnTo>
                <a:lnTo>
                  <a:pt x="282" y="192"/>
                </a:lnTo>
                <a:lnTo>
                  <a:pt x="282" y="198"/>
                </a:lnTo>
                <a:lnTo>
                  <a:pt x="288" y="198"/>
                </a:lnTo>
                <a:lnTo>
                  <a:pt x="294" y="198"/>
                </a:lnTo>
                <a:lnTo>
                  <a:pt x="294" y="204"/>
                </a:lnTo>
                <a:lnTo>
                  <a:pt x="300" y="204"/>
                </a:lnTo>
                <a:lnTo>
                  <a:pt x="306" y="204"/>
                </a:lnTo>
                <a:lnTo>
                  <a:pt x="312" y="210"/>
                </a:lnTo>
                <a:lnTo>
                  <a:pt x="318" y="210"/>
                </a:lnTo>
                <a:lnTo>
                  <a:pt x="324" y="216"/>
                </a:lnTo>
                <a:lnTo>
                  <a:pt x="330" y="216"/>
                </a:lnTo>
                <a:lnTo>
                  <a:pt x="336" y="216"/>
                </a:lnTo>
                <a:lnTo>
                  <a:pt x="336" y="222"/>
                </a:lnTo>
                <a:lnTo>
                  <a:pt x="342" y="222"/>
                </a:lnTo>
                <a:lnTo>
                  <a:pt x="348" y="222"/>
                </a:lnTo>
                <a:lnTo>
                  <a:pt x="354" y="222"/>
                </a:lnTo>
                <a:lnTo>
                  <a:pt x="354" y="228"/>
                </a:lnTo>
                <a:lnTo>
                  <a:pt x="360" y="228"/>
                </a:lnTo>
                <a:lnTo>
                  <a:pt x="366" y="228"/>
                </a:lnTo>
                <a:lnTo>
                  <a:pt x="366" y="234"/>
                </a:lnTo>
                <a:lnTo>
                  <a:pt x="372" y="234"/>
                </a:lnTo>
                <a:lnTo>
                  <a:pt x="378" y="234"/>
                </a:lnTo>
                <a:lnTo>
                  <a:pt x="384" y="234"/>
                </a:lnTo>
                <a:lnTo>
                  <a:pt x="384" y="240"/>
                </a:lnTo>
                <a:lnTo>
                  <a:pt x="390" y="240"/>
                </a:lnTo>
                <a:lnTo>
                  <a:pt x="396" y="240"/>
                </a:lnTo>
                <a:lnTo>
                  <a:pt x="402" y="240"/>
                </a:lnTo>
                <a:lnTo>
                  <a:pt x="402" y="246"/>
                </a:lnTo>
                <a:lnTo>
                  <a:pt x="408" y="246"/>
                </a:lnTo>
                <a:lnTo>
                  <a:pt x="414" y="246"/>
                </a:lnTo>
                <a:lnTo>
                  <a:pt x="420" y="246"/>
                </a:lnTo>
                <a:lnTo>
                  <a:pt x="420" y="252"/>
                </a:lnTo>
                <a:lnTo>
                  <a:pt x="426" y="252"/>
                </a:lnTo>
                <a:lnTo>
                  <a:pt x="432" y="252"/>
                </a:lnTo>
                <a:lnTo>
                  <a:pt x="438" y="252"/>
                </a:lnTo>
                <a:lnTo>
                  <a:pt x="438" y="258"/>
                </a:lnTo>
                <a:lnTo>
                  <a:pt x="444" y="258"/>
                </a:lnTo>
                <a:lnTo>
                  <a:pt x="450" y="258"/>
                </a:lnTo>
                <a:lnTo>
                  <a:pt x="456" y="258"/>
                </a:lnTo>
                <a:lnTo>
                  <a:pt x="456" y="264"/>
                </a:lnTo>
                <a:lnTo>
                  <a:pt x="462" y="264"/>
                </a:lnTo>
                <a:lnTo>
                  <a:pt x="468" y="264"/>
                </a:lnTo>
                <a:lnTo>
                  <a:pt x="474" y="264"/>
                </a:lnTo>
                <a:lnTo>
                  <a:pt x="480" y="270"/>
                </a:lnTo>
                <a:lnTo>
                  <a:pt x="486" y="270"/>
                </a:lnTo>
                <a:lnTo>
                  <a:pt x="492" y="270"/>
                </a:lnTo>
                <a:lnTo>
                  <a:pt x="498" y="270"/>
                </a:lnTo>
                <a:lnTo>
                  <a:pt x="498" y="276"/>
                </a:lnTo>
                <a:lnTo>
                  <a:pt x="504" y="276"/>
                </a:lnTo>
                <a:lnTo>
                  <a:pt x="510" y="276"/>
                </a:lnTo>
                <a:lnTo>
                  <a:pt x="516" y="276"/>
                </a:lnTo>
                <a:lnTo>
                  <a:pt x="522" y="276"/>
                </a:lnTo>
                <a:lnTo>
                  <a:pt x="522" y="282"/>
                </a:lnTo>
                <a:lnTo>
                  <a:pt x="528" y="282"/>
                </a:lnTo>
                <a:lnTo>
                  <a:pt x="534" y="282"/>
                </a:lnTo>
                <a:lnTo>
                  <a:pt x="540" y="282"/>
                </a:lnTo>
                <a:lnTo>
                  <a:pt x="546" y="282"/>
                </a:lnTo>
                <a:lnTo>
                  <a:pt x="546" y="288"/>
                </a:lnTo>
                <a:lnTo>
                  <a:pt x="552" y="288"/>
                </a:lnTo>
                <a:lnTo>
                  <a:pt x="558" y="288"/>
                </a:lnTo>
                <a:lnTo>
                  <a:pt x="564" y="288"/>
                </a:lnTo>
                <a:lnTo>
                  <a:pt x="570" y="288"/>
                </a:lnTo>
                <a:lnTo>
                  <a:pt x="576" y="294"/>
                </a:lnTo>
                <a:lnTo>
                  <a:pt x="582" y="294"/>
                </a:lnTo>
                <a:lnTo>
                  <a:pt x="588" y="294"/>
                </a:lnTo>
                <a:lnTo>
                  <a:pt x="594" y="294"/>
                </a:lnTo>
              </a:path>
            </a:pathLst>
          </a:custGeom>
          <a:noFill/>
          <a:ln w="19050" cap="flat" cmpd="sng">
            <a:solidFill>
              <a:srgbClr val="00FFFF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1918" name="Freeform 62"/>
          <p:cNvSpPr/>
          <p:nvPr/>
        </p:nvSpPr>
        <p:spPr>
          <a:xfrm>
            <a:off x="7766050" y="5757863"/>
            <a:ext cx="642938" cy="714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88" h="66">
                <a:moveTo>
                  <a:pt x="0" y="0"/>
                </a:moveTo>
                <a:lnTo>
                  <a:pt x="0" y="0"/>
                </a:lnTo>
                <a:lnTo>
                  <a:pt x="6" y="0"/>
                </a:lnTo>
                <a:lnTo>
                  <a:pt x="12" y="6"/>
                </a:lnTo>
                <a:lnTo>
                  <a:pt x="18" y="6"/>
                </a:lnTo>
                <a:lnTo>
                  <a:pt x="24" y="6"/>
                </a:lnTo>
                <a:lnTo>
                  <a:pt x="30" y="6"/>
                </a:lnTo>
                <a:lnTo>
                  <a:pt x="36" y="6"/>
                </a:lnTo>
                <a:lnTo>
                  <a:pt x="42" y="12"/>
                </a:lnTo>
                <a:lnTo>
                  <a:pt x="48" y="12"/>
                </a:lnTo>
                <a:lnTo>
                  <a:pt x="54" y="12"/>
                </a:lnTo>
                <a:lnTo>
                  <a:pt x="60" y="12"/>
                </a:lnTo>
                <a:lnTo>
                  <a:pt x="66" y="12"/>
                </a:lnTo>
                <a:lnTo>
                  <a:pt x="72" y="12"/>
                </a:lnTo>
                <a:lnTo>
                  <a:pt x="72" y="18"/>
                </a:lnTo>
                <a:lnTo>
                  <a:pt x="78" y="18"/>
                </a:lnTo>
                <a:lnTo>
                  <a:pt x="84" y="18"/>
                </a:lnTo>
                <a:lnTo>
                  <a:pt x="90" y="18"/>
                </a:lnTo>
                <a:lnTo>
                  <a:pt x="96" y="18"/>
                </a:lnTo>
                <a:lnTo>
                  <a:pt x="102" y="18"/>
                </a:lnTo>
                <a:lnTo>
                  <a:pt x="108" y="18"/>
                </a:lnTo>
                <a:lnTo>
                  <a:pt x="108" y="24"/>
                </a:lnTo>
                <a:lnTo>
                  <a:pt x="114" y="24"/>
                </a:lnTo>
                <a:lnTo>
                  <a:pt x="120" y="24"/>
                </a:lnTo>
                <a:lnTo>
                  <a:pt x="126" y="24"/>
                </a:lnTo>
                <a:lnTo>
                  <a:pt x="132" y="24"/>
                </a:lnTo>
                <a:lnTo>
                  <a:pt x="138" y="24"/>
                </a:lnTo>
                <a:lnTo>
                  <a:pt x="144" y="24"/>
                </a:lnTo>
                <a:lnTo>
                  <a:pt x="150" y="24"/>
                </a:lnTo>
                <a:lnTo>
                  <a:pt x="150" y="30"/>
                </a:lnTo>
                <a:lnTo>
                  <a:pt x="156" y="30"/>
                </a:lnTo>
                <a:lnTo>
                  <a:pt x="162" y="30"/>
                </a:lnTo>
                <a:lnTo>
                  <a:pt x="168" y="30"/>
                </a:lnTo>
                <a:lnTo>
                  <a:pt x="174" y="30"/>
                </a:lnTo>
                <a:lnTo>
                  <a:pt x="180" y="30"/>
                </a:lnTo>
                <a:lnTo>
                  <a:pt x="186" y="30"/>
                </a:lnTo>
                <a:lnTo>
                  <a:pt x="192" y="30"/>
                </a:lnTo>
                <a:lnTo>
                  <a:pt x="192" y="36"/>
                </a:lnTo>
                <a:lnTo>
                  <a:pt x="198" y="36"/>
                </a:lnTo>
                <a:lnTo>
                  <a:pt x="204" y="36"/>
                </a:lnTo>
                <a:lnTo>
                  <a:pt x="210" y="36"/>
                </a:lnTo>
                <a:lnTo>
                  <a:pt x="216" y="36"/>
                </a:lnTo>
                <a:lnTo>
                  <a:pt x="222" y="36"/>
                </a:lnTo>
                <a:lnTo>
                  <a:pt x="228" y="36"/>
                </a:lnTo>
                <a:lnTo>
                  <a:pt x="234" y="36"/>
                </a:lnTo>
                <a:lnTo>
                  <a:pt x="240" y="36"/>
                </a:lnTo>
                <a:lnTo>
                  <a:pt x="246" y="42"/>
                </a:lnTo>
                <a:lnTo>
                  <a:pt x="252" y="42"/>
                </a:lnTo>
                <a:lnTo>
                  <a:pt x="258" y="42"/>
                </a:lnTo>
                <a:lnTo>
                  <a:pt x="264" y="42"/>
                </a:lnTo>
                <a:lnTo>
                  <a:pt x="270" y="42"/>
                </a:lnTo>
                <a:lnTo>
                  <a:pt x="276" y="42"/>
                </a:lnTo>
                <a:lnTo>
                  <a:pt x="282" y="42"/>
                </a:lnTo>
                <a:lnTo>
                  <a:pt x="288" y="42"/>
                </a:lnTo>
                <a:lnTo>
                  <a:pt x="294" y="42"/>
                </a:lnTo>
                <a:lnTo>
                  <a:pt x="300" y="42"/>
                </a:lnTo>
                <a:lnTo>
                  <a:pt x="300" y="48"/>
                </a:lnTo>
                <a:lnTo>
                  <a:pt x="306" y="48"/>
                </a:lnTo>
                <a:lnTo>
                  <a:pt x="312" y="48"/>
                </a:lnTo>
                <a:lnTo>
                  <a:pt x="318" y="48"/>
                </a:lnTo>
                <a:lnTo>
                  <a:pt x="324" y="48"/>
                </a:lnTo>
                <a:lnTo>
                  <a:pt x="330" y="48"/>
                </a:lnTo>
                <a:lnTo>
                  <a:pt x="336" y="48"/>
                </a:lnTo>
                <a:lnTo>
                  <a:pt x="342" y="48"/>
                </a:lnTo>
                <a:lnTo>
                  <a:pt x="348" y="48"/>
                </a:lnTo>
                <a:lnTo>
                  <a:pt x="354" y="48"/>
                </a:lnTo>
                <a:lnTo>
                  <a:pt x="360" y="48"/>
                </a:lnTo>
                <a:lnTo>
                  <a:pt x="366" y="48"/>
                </a:lnTo>
                <a:lnTo>
                  <a:pt x="372" y="48"/>
                </a:lnTo>
                <a:lnTo>
                  <a:pt x="372" y="54"/>
                </a:lnTo>
                <a:lnTo>
                  <a:pt x="378" y="54"/>
                </a:lnTo>
                <a:lnTo>
                  <a:pt x="384" y="54"/>
                </a:lnTo>
                <a:lnTo>
                  <a:pt x="390" y="54"/>
                </a:lnTo>
                <a:lnTo>
                  <a:pt x="396" y="54"/>
                </a:lnTo>
                <a:lnTo>
                  <a:pt x="402" y="54"/>
                </a:lnTo>
                <a:lnTo>
                  <a:pt x="408" y="54"/>
                </a:lnTo>
                <a:lnTo>
                  <a:pt x="414" y="54"/>
                </a:lnTo>
                <a:lnTo>
                  <a:pt x="420" y="54"/>
                </a:lnTo>
                <a:lnTo>
                  <a:pt x="426" y="54"/>
                </a:lnTo>
                <a:lnTo>
                  <a:pt x="432" y="54"/>
                </a:lnTo>
                <a:lnTo>
                  <a:pt x="438" y="54"/>
                </a:lnTo>
                <a:lnTo>
                  <a:pt x="444" y="54"/>
                </a:lnTo>
                <a:lnTo>
                  <a:pt x="450" y="54"/>
                </a:lnTo>
                <a:lnTo>
                  <a:pt x="456" y="60"/>
                </a:lnTo>
                <a:lnTo>
                  <a:pt x="462" y="60"/>
                </a:lnTo>
                <a:lnTo>
                  <a:pt x="468" y="60"/>
                </a:lnTo>
                <a:lnTo>
                  <a:pt x="474" y="60"/>
                </a:lnTo>
                <a:lnTo>
                  <a:pt x="480" y="60"/>
                </a:lnTo>
                <a:lnTo>
                  <a:pt x="486" y="60"/>
                </a:lnTo>
                <a:lnTo>
                  <a:pt x="492" y="60"/>
                </a:lnTo>
                <a:lnTo>
                  <a:pt x="498" y="60"/>
                </a:lnTo>
                <a:lnTo>
                  <a:pt x="504" y="60"/>
                </a:lnTo>
                <a:lnTo>
                  <a:pt x="510" y="60"/>
                </a:lnTo>
                <a:lnTo>
                  <a:pt x="516" y="60"/>
                </a:lnTo>
                <a:lnTo>
                  <a:pt x="522" y="60"/>
                </a:lnTo>
                <a:lnTo>
                  <a:pt x="528" y="60"/>
                </a:lnTo>
                <a:lnTo>
                  <a:pt x="534" y="60"/>
                </a:lnTo>
                <a:lnTo>
                  <a:pt x="540" y="60"/>
                </a:lnTo>
                <a:lnTo>
                  <a:pt x="546" y="60"/>
                </a:lnTo>
                <a:lnTo>
                  <a:pt x="552" y="60"/>
                </a:lnTo>
                <a:lnTo>
                  <a:pt x="558" y="60"/>
                </a:lnTo>
                <a:lnTo>
                  <a:pt x="558" y="66"/>
                </a:lnTo>
                <a:lnTo>
                  <a:pt x="564" y="66"/>
                </a:lnTo>
                <a:lnTo>
                  <a:pt x="570" y="66"/>
                </a:lnTo>
                <a:lnTo>
                  <a:pt x="576" y="66"/>
                </a:lnTo>
                <a:lnTo>
                  <a:pt x="582" y="66"/>
                </a:lnTo>
                <a:lnTo>
                  <a:pt x="588" y="66"/>
                </a:lnTo>
              </a:path>
            </a:pathLst>
          </a:custGeom>
          <a:noFill/>
          <a:ln w="19050" cap="flat" cmpd="sng">
            <a:solidFill>
              <a:srgbClr val="00FFFF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121919" name="Object 63"/>
          <p:cNvGraphicFramePr>
            <a:graphicFrameLocks noChangeAspect="1"/>
          </p:cNvGraphicFramePr>
          <p:nvPr/>
        </p:nvGraphicFramePr>
        <p:xfrm>
          <a:off x="7385050" y="3975100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35" imgW="225425" imgH="309245" progId="Equation.3">
                  <p:embed/>
                </p:oleObj>
              </mc:Choice>
              <mc:Fallback>
                <p:oleObj name="" r:id="rId35" imgW="225425" imgH="309245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3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385050" y="3975100"/>
                        <a:ext cx="3556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20" name="Object 64"/>
          <p:cNvGraphicFramePr>
            <a:graphicFrameLocks noChangeAspect="1"/>
          </p:cNvGraphicFramePr>
          <p:nvPr/>
        </p:nvGraphicFramePr>
        <p:xfrm>
          <a:off x="6578600" y="3981450"/>
          <a:ext cx="520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37" imgW="373380" imgH="309245" progId="Equation.3">
                  <p:embed/>
                </p:oleObj>
              </mc:Choice>
              <mc:Fallback>
                <p:oleObj name="" r:id="rId37" imgW="373380" imgH="309245" progId="Equation.3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3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578600" y="3981450"/>
                        <a:ext cx="5207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921" name="Object 65"/>
          <p:cNvGraphicFramePr>
            <a:graphicFrameLocks noChangeAspect="1"/>
          </p:cNvGraphicFramePr>
          <p:nvPr/>
        </p:nvGraphicFramePr>
        <p:xfrm>
          <a:off x="7721600" y="4546600"/>
          <a:ext cx="1193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39" imgW="933450" imgH="276860" progId="Equation.3">
                  <p:embed/>
                </p:oleObj>
              </mc:Choice>
              <mc:Fallback>
                <p:oleObj name="" r:id="rId39" imgW="933450" imgH="276860" progId="Equation.3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4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721600" y="4546600"/>
                        <a:ext cx="1193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922" name="Text Box 66"/>
          <p:cNvSpPr txBox="1"/>
          <p:nvPr/>
        </p:nvSpPr>
        <p:spPr>
          <a:xfrm>
            <a:off x="2559050" y="5500688"/>
            <a:ext cx="16954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双曲余弦 </a:t>
            </a:r>
            <a:endParaRPr lang="zh-CN" altLang="en-US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21923" name="Text Box 67"/>
          <p:cNvSpPr txBox="1"/>
          <p:nvPr/>
        </p:nvSpPr>
        <p:spPr>
          <a:xfrm>
            <a:off x="1230313" y="5310188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accent2"/>
                </a:solidFill>
                <a:ea typeface="楷体_GB2312" pitchFamily="49" charset="-122"/>
              </a:rPr>
              <a:t>记</a:t>
            </a:r>
            <a:endParaRPr lang="zh-CN" altLang="en-US" sz="2400" dirty="0">
              <a:solidFill>
                <a:schemeClr val="accent2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189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1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0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1900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192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1922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2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2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2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2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2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2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2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2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2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21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2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2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2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/>
      <p:bldP spid="121862" grpId="0"/>
      <p:bldP spid="121864" grpId="0"/>
      <p:bldP spid="121865" grpId="0"/>
      <p:bldP spid="121867" grpId="0"/>
      <p:bldP spid="121868" grpId="0"/>
      <p:bldP spid="121870" grpId="0"/>
      <p:bldP spid="121873" grpId="0"/>
      <p:bldP spid="121895" grpId="0"/>
      <p:bldP spid="121896" grpId="0"/>
      <p:bldP spid="121897" grpId="0" build="p"/>
      <p:bldP spid="121900" grpId="0" build="p"/>
      <p:bldP spid="121922" grpId="0" advAuto="1000" build="p"/>
      <p:bldP spid="1219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0"/>
          <p:cNvSpPr>
            <a:spLocks noGrp="1"/>
          </p:cNvSpPr>
          <p:nvPr>
            <p:ph type="title"/>
          </p:nvPr>
        </p:nvSpPr>
        <p:spPr>
          <a:xfrm>
            <a:off x="409575" y="985838"/>
            <a:ext cx="990600" cy="5334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dirty="0">
                <a:ea typeface="楷体_GB2312" pitchFamily="49" charset="-122"/>
              </a:rPr>
              <a:t>又如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10614" name="Text Box 22"/>
          <p:cNvSpPr txBox="1"/>
          <p:nvPr/>
        </p:nvSpPr>
        <p:spPr>
          <a:xfrm>
            <a:off x="4568825" y="985838"/>
            <a:ext cx="12509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奇函数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0618" name="Object 26"/>
          <p:cNvGraphicFramePr>
            <a:graphicFrameLocks noChangeAspect="1"/>
          </p:cNvGraphicFramePr>
          <p:nvPr/>
        </p:nvGraphicFramePr>
        <p:xfrm>
          <a:off x="1704975" y="2041525"/>
          <a:ext cx="889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" imgW="676275" imgH="212725" progId="Equation.3">
                  <p:embed/>
                </p:oleObj>
              </mc:Choice>
              <mc:Fallback>
                <p:oleObj name="" r:id="rId1" imgW="676275" imgH="212725" progId="Equation.3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04975" y="2041525"/>
                        <a:ext cx="889000" cy="330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19" name="Text Box 27"/>
          <p:cNvSpPr txBox="1"/>
          <p:nvPr/>
        </p:nvSpPr>
        <p:spPr>
          <a:xfrm>
            <a:off x="2847975" y="1965325"/>
            <a:ext cx="16954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双曲正弦 </a:t>
            </a:r>
            <a:endParaRPr lang="zh-CN" altLang="en-US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10620" name="Text Box 28"/>
          <p:cNvSpPr txBox="1"/>
          <p:nvPr/>
        </p:nvSpPr>
        <p:spPr>
          <a:xfrm>
            <a:off x="1552575" y="1724025"/>
            <a:ext cx="4889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accent2"/>
                </a:solidFill>
                <a:ea typeface="楷体_GB2312" pitchFamily="49" charset="-122"/>
              </a:rPr>
              <a:t>记</a:t>
            </a:r>
            <a:endParaRPr lang="zh-CN" altLang="en-US" sz="2400" dirty="0">
              <a:solidFill>
                <a:schemeClr val="accent2"/>
              </a:solidFill>
              <a:ea typeface="楷体_GB2312" pitchFamily="49" charset="-122"/>
            </a:endParaRPr>
          </a:p>
        </p:txBody>
      </p:sp>
      <p:sp>
        <p:nvSpPr>
          <p:cNvPr id="110648" name="Text Box 56"/>
          <p:cNvSpPr txBox="1"/>
          <p:nvPr/>
        </p:nvSpPr>
        <p:spPr>
          <a:xfrm>
            <a:off x="448310" y="3275965"/>
            <a:ext cx="161544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注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给定 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0649" name="Object 57"/>
          <p:cNvGraphicFramePr>
            <a:graphicFrameLocks noChangeAspect="1"/>
          </p:cNvGraphicFramePr>
          <p:nvPr/>
        </p:nvGraphicFramePr>
        <p:xfrm>
          <a:off x="1858645" y="3343275"/>
          <a:ext cx="2260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3" imgW="1835150" imgH="257810" progId="Equation.3">
                  <p:embed/>
                </p:oleObj>
              </mc:Choice>
              <mc:Fallback>
                <p:oleObj name="" r:id="rId3" imgW="1835150" imgH="257810" progId="Equation.3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858645" y="3343275"/>
                        <a:ext cx="22606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50" name="Text Box 58"/>
          <p:cNvSpPr txBox="1"/>
          <p:nvPr/>
        </p:nvSpPr>
        <p:spPr>
          <a:xfrm>
            <a:off x="448310" y="4043363"/>
            <a:ext cx="63023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 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0651" name="Object 59"/>
          <p:cNvGraphicFramePr>
            <a:graphicFrameLocks noChangeAspect="1"/>
          </p:cNvGraphicFramePr>
          <p:nvPr/>
        </p:nvGraphicFramePr>
        <p:xfrm>
          <a:off x="1124585" y="3876675"/>
          <a:ext cx="5283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5" imgW="4398010" imgH="631190" progId="Equation.3">
                  <p:embed/>
                </p:oleObj>
              </mc:Choice>
              <mc:Fallback>
                <p:oleObj name="" r:id="rId5" imgW="4398010" imgH="631190" progId="Equation.3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24585" y="3876675"/>
                        <a:ext cx="52832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52" name="AutoShape 60"/>
          <p:cNvSpPr/>
          <p:nvPr/>
        </p:nvSpPr>
        <p:spPr>
          <a:xfrm rot="5400000">
            <a:off x="3077210" y="3824288"/>
            <a:ext cx="179388" cy="1905000"/>
          </a:xfrm>
          <a:prstGeom prst="rightBrace">
            <a:avLst>
              <a:gd name="adj1" fmla="val 88495"/>
              <a:gd name="adj2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0653" name="AutoShape 61"/>
          <p:cNvSpPr/>
          <p:nvPr/>
        </p:nvSpPr>
        <p:spPr>
          <a:xfrm rot="5400000">
            <a:off x="5287010" y="3824288"/>
            <a:ext cx="179388" cy="1905000"/>
          </a:xfrm>
          <a:prstGeom prst="rightBrace">
            <a:avLst>
              <a:gd name="adj1" fmla="val 88495"/>
              <a:gd name="adj2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0654" name="Text Box 62"/>
          <p:cNvSpPr txBox="1"/>
          <p:nvPr/>
        </p:nvSpPr>
        <p:spPr>
          <a:xfrm>
            <a:off x="2521585" y="4867275"/>
            <a:ext cx="14335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偶函数  </a:t>
            </a:r>
            <a:endParaRPr lang="zh-CN" altLang="en-US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10655" name="Text Box 63"/>
          <p:cNvSpPr txBox="1"/>
          <p:nvPr/>
        </p:nvSpPr>
        <p:spPr>
          <a:xfrm>
            <a:off x="4834573" y="4867275"/>
            <a:ext cx="143351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奇函数  </a:t>
            </a:r>
            <a:endParaRPr lang="zh-CN" altLang="en-US" sz="2800" b="1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10671" name="Freeform 79"/>
          <p:cNvSpPr/>
          <p:nvPr/>
        </p:nvSpPr>
        <p:spPr>
          <a:xfrm>
            <a:off x="6807200" y="2093913"/>
            <a:ext cx="457200" cy="34290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360" h="270">
                <a:moveTo>
                  <a:pt x="0" y="270"/>
                </a:moveTo>
                <a:lnTo>
                  <a:pt x="0" y="270"/>
                </a:lnTo>
                <a:lnTo>
                  <a:pt x="6" y="270"/>
                </a:lnTo>
                <a:lnTo>
                  <a:pt x="6" y="264"/>
                </a:lnTo>
                <a:lnTo>
                  <a:pt x="12" y="264"/>
                </a:lnTo>
                <a:lnTo>
                  <a:pt x="12" y="258"/>
                </a:lnTo>
                <a:lnTo>
                  <a:pt x="18" y="258"/>
                </a:lnTo>
                <a:lnTo>
                  <a:pt x="18" y="252"/>
                </a:lnTo>
                <a:lnTo>
                  <a:pt x="24" y="252"/>
                </a:lnTo>
                <a:lnTo>
                  <a:pt x="24" y="246"/>
                </a:lnTo>
                <a:lnTo>
                  <a:pt x="30" y="246"/>
                </a:lnTo>
                <a:lnTo>
                  <a:pt x="30" y="240"/>
                </a:lnTo>
                <a:lnTo>
                  <a:pt x="36" y="240"/>
                </a:lnTo>
                <a:lnTo>
                  <a:pt x="42" y="234"/>
                </a:lnTo>
                <a:lnTo>
                  <a:pt x="48" y="234"/>
                </a:lnTo>
                <a:lnTo>
                  <a:pt x="48" y="228"/>
                </a:lnTo>
                <a:lnTo>
                  <a:pt x="54" y="228"/>
                </a:lnTo>
                <a:lnTo>
                  <a:pt x="54" y="222"/>
                </a:lnTo>
                <a:lnTo>
                  <a:pt x="60" y="222"/>
                </a:lnTo>
                <a:lnTo>
                  <a:pt x="60" y="216"/>
                </a:lnTo>
                <a:lnTo>
                  <a:pt x="66" y="216"/>
                </a:lnTo>
                <a:lnTo>
                  <a:pt x="72" y="210"/>
                </a:lnTo>
                <a:lnTo>
                  <a:pt x="78" y="210"/>
                </a:lnTo>
                <a:lnTo>
                  <a:pt x="78" y="204"/>
                </a:lnTo>
                <a:lnTo>
                  <a:pt x="84" y="204"/>
                </a:lnTo>
                <a:lnTo>
                  <a:pt x="84" y="198"/>
                </a:lnTo>
                <a:lnTo>
                  <a:pt x="90" y="198"/>
                </a:lnTo>
                <a:lnTo>
                  <a:pt x="96" y="198"/>
                </a:lnTo>
                <a:lnTo>
                  <a:pt x="96" y="192"/>
                </a:lnTo>
                <a:lnTo>
                  <a:pt x="102" y="192"/>
                </a:lnTo>
                <a:lnTo>
                  <a:pt x="102" y="186"/>
                </a:lnTo>
                <a:lnTo>
                  <a:pt x="108" y="186"/>
                </a:lnTo>
                <a:lnTo>
                  <a:pt x="114" y="180"/>
                </a:lnTo>
                <a:lnTo>
                  <a:pt x="120" y="180"/>
                </a:lnTo>
                <a:lnTo>
                  <a:pt x="120" y="174"/>
                </a:lnTo>
                <a:lnTo>
                  <a:pt x="126" y="174"/>
                </a:lnTo>
                <a:lnTo>
                  <a:pt x="132" y="168"/>
                </a:lnTo>
                <a:lnTo>
                  <a:pt x="138" y="168"/>
                </a:lnTo>
                <a:lnTo>
                  <a:pt x="138" y="162"/>
                </a:lnTo>
                <a:lnTo>
                  <a:pt x="144" y="162"/>
                </a:lnTo>
                <a:lnTo>
                  <a:pt x="150" y="162"/>
                </a:lnTo>
                <a:lnTo>
                  <a:pt x="150" y="156"/>
                </a:lnTo>
                <a:lnTo>
                  <a:pt x="156" y="156"/>
                </a:lnTo>
                <a:lnTo>
                  <a:pt x="156" y="150"/>
                </a:lnTo>
                <a:lnTo>
                  <a:pt x="162" y="150"/>
                </a:lnTo>
                <a:lnTo>
                  <a:pt x="168" y="150"/>
                </a:lnTo>
                <a:lnTo>
                  <a:pt x="168" y="144"/>
                </a:lnTo>
                <a:lnTo>
                  <a:pt x="174" y="144"/>
                </a:lnTo>
                <a:lnTo>
                  <a:pt x="174" y="138"/>
                </a:lnTo>
                <a:lnTo>
                  <a:pt x="180" y="138"/>
                </a:lnTo>
                <a:lnTo>
                  <a:pt x="186" y="138"/>
                </a:lnTo>
                <a:lnTo>
                  <a:pt x="186" y="132"/>
                </a:lnTo>
                <a:lnTo>
                  <a:pt x="192" y="132"/>
                </a:lnTo>
                <a:lnTo>
                  <a:pt x="192" y="126"/>
                </a:lnTo>
                <a:lnTo>
                  <a:pt x="198" y="126"/>
                </a:lnTo>
                <a:lnTo>
                  <a:pt x="204" y="126"/>
                </a:lnTo>
                <a:lnTo>
                  <a:pt x="204" y="120"/>
                </a:lnTo>
                <a:lnTo>
                  <a:pt x="210" y="120"/>
                </a:lnTo>
                <a:lnTo>
                  <a:pt x="216" y="114"/>
                </a:lnTo>
                <a:lnTo>
                  <a:pt x="222" y="114"/>
                </a:lnTo>
                <a:lnTo>
                  <a:pt x="222" y="108"/>
                </a:lnTo>
                <a:lnTo>
                  <a:pt x="228" y="108"/>
                </a:lnTo>
                <a:lnTo>
                  <a:pt x="234" y="102"/>
                </a:lnTo>
                <a:lnTo>
                  <a:pt x="240" y="102"/>
                </a:lnTo>
                <a:lnTo>
                  <a:pt x="240" y="96"/>
                </a:lnTo>
                <a:lnTo>
                  <a:pt x="246" y="96"/>
                </a:lnTo>
                <a:lnTo>
                  <a:pt x="246" y="90"/>
                </a:lnTo>
                <a:lnTo>
                  <a:pt x="252" y="90"/>
                </a:lnTo>
                <a:lnTo>
                  <a:pt x="258" y="90"/>
                </a:lnTo>
                <a:lnTo>
                  <a:pt x="258" y="84"/>
                </a:lnTo>
                <a:lnTo>
                  <a:pt x="264" y="84"/>
                </a:lnTo>
                <a:lnTo>
                  <a:pt x="264" y="78"/>
                </a:lnTo>
                <a:lnTo>
                  <a:pt x="270" y="78"/>
                </a:lnTo>
                <a:lnTo>
                  <a:pt x="276" y="72"/>
                </a:lnTo>
                <a:lnTo>
                  <a:pt x="282" y="72"/>
                </a:lnTo>
                <a:lnTo>
                  <a:pt x="282" y="66"/>
                </a:lnTo>
                <a:lnTo>
                  <a:pt x="288" y="66"/>
                </a:lnTo>
                <a:lnTo>
                  <a:pt x="288" y="60"/>
                </a:lnTo>
                <a:lnTo>
                  <a:pt x="294" y="60"/>
                </a:lnTo>
                <a:lnTo>
                  <a:pt x="294" y="54"/>
                </a:lnTo>
                <a:lnTo>
                  <a:pt x="300" y="54"/>
                </a:lnTo>
                <a:lnTo>
                  <a:pt x="306" y="48"/>
                </a:lnTo>
                <a:lnTo>
                  <a:pt x="312" y="48"/>
                </a:lnTo>
                <a:lnTo>
                  <a:pt x="312" y="42"/>
                </a:lnTo>
                <a:lnTo>
                  <a:pt x="318" y="42"/>
                </a:lnTo>
                <a:lnTo>
                  <a:pt x="318" y="36"/>
                </a:lnTo>
                <a:lnTo>
                  <a:pt x="324" y="36"/>
                </a:lnTo>
                <a:lnTo>
                  <a:pt x="324" y="30"/>
                </a:lnTo>
                <a:lnTo>
                  <a:pt x="330" y="30"/>
                </a:lnTo>
                <a:lnTo>
                  <a:pt x="330" y="24"/>
                </a:lnTo>
                <a:lnTo>
                  <a:pt x="336" y="24"/>
                </a:lnTo>
                <a:lnTo>
                  <a:pt x="336" y="18"/>
                </a:lnTo>
                <a:lnTo>
                  <a:pt x="342" y="18"/>
                </a:lnTo>
                <a:lnTo>
                  <a:pt x="342" y="12"/>
                </a:lnTo>
                <a:lnTo>
                  <a:pt x="348" y="12"/>
                </a:lnTo>
                <a:lnTo>
                  <a:pt x="348" y="6"/>
                </a:lnTo>
                <a:lnTo>
                  <a:pt x="354" y="6"/>
                </a:lnTo>
                <a:lnTo>
                  <a:pt x="354" y="0"/>
                </a:lnTo>
                <a:lnTo>
                  <a:pt x="360" y="0"/>
                </a:lnTo>
              </a:path>
            </a:pathLst>
          </a:custGeom>
          <a:noFill/>
          <a:ln w="19050" cap="flat" cmpd="sng">
            <a:solidFill>
              <a:schemeClr val="tx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10672" name="Group 80"/>
          <p:cNvGrpSpPr/>
          <p:nvPr/>
        </p:nvGrpSpPr>
        <p:grpSpPr>
          <a:xfrm>
            <a:off x="6127750" y="746125"/>
            <a:ext cx="1852613" cy="2911475"/>
            <a:chOff x="3890" y="240"/>
            <a:chExt cx="1167" cy="1834"/>
          </a:xfrm>
        </p:grpSpPr>
        <p:sp>
          <p:nvSpPr>
            <p:cNvPr id="18479" name="Line 81"/>
            <p:cNvSpPr/>
            <p:nvPr/>
          </p:nvSpPr>
          <p:spPr>
            <a:xfrm>
              <a:off x="3890" y="1205"/>
              <a:ext cx="1144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8480" name="Line 82"/>
            <p:cNvSpPr/>
            <p:nvPr/>
          </p:nvSpPr>
          <p:spPr>
            <a:xfrm>
              <a:off x="4452" y="268"/>
              <a:ext cx="1" cy="180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med" len="lg"/>
              <a:tailEnd type="none" w="med" len="med"/>
            </a:ln>
          </p:spPr>
        </p:sp>
        <p:graphicFrame>
          <p:nvGraphicFramePr>
            <p:cNvPr id="18481" name="Object 83"/>
            <p:cNvGraphicFramePr>
              <a:graphicFrameLocks noChangeAspect="1"/>
            </p:cNvGraphicFramePr>
            <p:nvPr/>
          </p:nvGraphicFramePr>
          <p:xfrm>
            <a:off x="4921" y="1296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" name="" r:id="rId7" imgW="116205" imgH="122555" progId="Equation.3">
                    <p:embed/>
                  </p:oleObj>
                </mc:Choice>
                <mc:Fallback>
                  <p:oleObj name="" r:id="rId7" imgW="116205" imgH="122555" progId="Equation.3">
                    <p:embed/>
                    <p:pic>
                      <p:nvPicPr>
                        <p:cNvPr id="0" name="图片 3178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921" y="1296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2" name="Object 84"/>
            <p:cNvGraphicFramePr>
              <a:graphicFrameLocks noChangeAspect="1"/>
            </p:cNvGraphicFramePr>
            <p:nvPr/>
          </p:nvGraphicFramePr>
          <p:xfrm>
            <a:off x="4264" y="240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" name="" r:id="rId9" imgW="128905" imgH="186690" progId="Equation.3">
                    <p:embed/>
                  </p:oleObj>
                </mc:Choice>
                <mc:Fallback>
                  <p:oleObj name="" r:id="rId9" imgW="128905" imgH="186690" progId="Equation.3">
                    <p:embed/>
                    <p:pic>
                      <p:nvPicPr>
                        <p:cNvPr id="0" name="图片 3175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64" y="240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3" name="Object 85"/>
            <p:cNvGraphicFramePr>
              <a:graphicFrameLocks noChangeAspect="1"/>
            </p:cNvGraphicFramePr>
            <p:nvPr/>
          </p:nvGraphicFramePr>
          <p:xfrm>
            <a:off x="4272" y="1220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0" name="" r:id="rId11" imgW="186690" imgH="193040" progId="Equation.3">
                    <p:embed/>
                  </p:oleObj>
                </mc:Choice>
                <mc:Fallback>
                  <p:oleObj name="" r:id="rId11" imgW="186690" imgH="193040" progId="Equation.3">
                    <p:embed/>
                    <p:pic>
                      <p:nvPicPr>
                        <p:cNvPr id="0" name="图片 3179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72" y="1220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0678" name="Freeform 86"/>
          <p:cNvSpPr/>
          <p:nvPr/>
        </p:nvSpPr>
        <p:spPr>
          <a:xfrm>
            <a:off x="6350000" y="2436813"/>
            <a:ext cx="457200" cy="1281112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360" h="1008">
                <a:moveTo>
                  <a:pt x="0" y="1008"/>
                </a:moveTo>
                <a:lnTo>
                  <a:pt x="0" y="1002"/>
                </a:lnTo>
                <a:lnTo>
                  <a:pt x="6" y="996"/>
                </a:lnTo>
                <a:lnTo>
                  <a:pt x="6" y="984"/>
                </a:lnTo>
                <a:lnTo>
                  <a:pt x="6" y="978"/>
                </a:lnTo>
                <a:lnTo>
                  <a:pt x="6" y="966"/>
                </a:lnTo>
                <a:lnTo>
                  <a:pt x="12" y="960"/>
                </a:lnTo>
                <a:lnTo>
                  <a:pt x="12" y="948"/>
                </a:lnTo>
                <a:lnTo>
                  <a:pt x="12" y="942"/>
                </a:lnTo>
                <a:lnTo>
                  <a:pt x="12" y="936"/>
                </a:lnTo>
                <a:lnTo>
                  <a:pt x="12" y="924"/>
                </a:lnTo>
                <a:lnTo>
                  <a:pt x="18" y="918"/>
                </a:lnTo>
                <a:lnTo>
                  <a:pt x="18" y="906"/>
                </a:lnTo>
                <a:lnTo>
                  <a:pt x="18" y="900"/>
                </a:lnTo>
                <a:lnTo>
                  <a:pt x="18" y="894"/>
                </a:lnTo>
                <a:lnTo>
                  <a:pt x="24" y="882"/>
                </a:lnTo>
                <a:lnTo>
                  <a:pt x="24" y="876"/>
                </a:lnTo>
                <a:lnTo>
                  <a:pt x="24" y="870"/>
                </a:lnTo>
                <a:lnTo>
                  <a:pt x="24" y="858"/>
                </a:lnTo>
                <a:lnTo>
                  <a:pt x="30" y="852"/>
                </a:lnTo>
                <a:lnTo>
                  <a:pt x="30" y="846"/>
                </a:lnTo>
                <a:lnTo>
                  <a:pt x="30" y="834"/>
                </a:lnTo>
                <a:lnTo>
                  <a:pt x="30" y="828"/>
                </a:lnTo>
                <a:lnTo>
                  <a:pt x="36" y="822"/>
                </a:lnTo>
                <a:lnTo>
                  <a:pt x="36" y="816"/>
                </a:lnTo>
                <a:lnTo>
                  <a:pt x="36" y="804"/>
                </a:lnTo>
                <a:lnTo>
                  <a:pt x="36" y="798"/>
                </a:lnTo>
                <a:lnTo>
                  <a:pt x="36" y="792"/>
                </a:lnTo>
                <a:lnTo>
                  <a:pt x="42" y="786"/>
                </a:lnTo>
                <a:lnTo>
                  <a:pt x="42" y="774"/>
                </a:lnTo>
                <a:lnTo>
                  <a:pt x="42" y="768"/>
                </a:lnTo>
                <a:lnTo>
                  <a:pt x="42" y="762"/>
                </a:lnTo>
                <a:lnTo>
                  <a:pt x="48" y="756"/>
                </a:lnTo>
                <a:lnTo>
                  <a:pt x="48" y="750"/>
                </a:lnTo>
                <a:lnTo>
                  <a:pt x="48" y="738"/>
                </a:lnTo>
                <a:lnTo>
                  <a:pt x="48" y="732"/>
                </a:lnTo>
                <a:lnTo>
                  <a:pt x="54" y="726"/>
                </a:lnTo>
                <a:lnTo>
                  <a:pt x="54" y="720"/>
                </a:lnTo>
                <a:lnTo>
                  <a:pt x="54" y="714"/>
                </a:lnTo>
                <a:lnTo>
                  <a:pt x="54" y="708"/>
                </a:lnTo>
                <a:lnTo>
                  <a:pt x="60" y="702"/>
                </a:lnTo>
                <a:lnTo>
                  <a:pt x="60" y="690"/>
                </a:lnTo>
                <a:lnTo>
                  <a:pt x="60" y="684"/>
                </a:lnTo>
                <a:lnTo>
                  <a:pt x="60" y="678"/>
                </a:lnTo>
                <a:lnTo>
                  <a:pt x="60" y="672"/>
                </a:lnTo>
                <a:lnTo>
                  <a:pt x="66" y="666"/>
                </a:lnTo>
                <a:lnTo>
                  <a:pt x="66" y="660"/>
                </a:lnTo>
                <a:lnTo>
                  <a:pt x="66" y="654"/>
                </a:lnTo>
                <a:lnTo>
                  <a:pt x="66" y="648"/>
                </a:lnTo>
                <a:lnTo>
                  <a:pt x="72" y="642"/>
                </a:lnTo>
                <a:lnTo>
                  <a:pt x="72" y="636"/>
                </a:lnTo>
                <a:lnTo>
                  <a:pt x="72" y="630"/>
                </a:lnTo>
                <a:lnTo>
                  <a:pt x="72" y="624"/>
                </a:lnTo>
                <a:lnTo>
                  <a:pt x="78" y="618"/>
                </a:lnTo>
                <a:lnTo>
                  <a:pt x="78" y="612"/>
                </a:lnTo>
                <a:lnTo>
                  <a:pt x="78" y="606"/>
                </a:lnTo>
                <a:lnTo>
                  <a:pt x="78" y="600"/>
                </a:lnTo>
                <a:lnTo>
                  <a:pt x="84" y="594"/>
                </a:lnTo>
                <a:lnTo>
                  <a:pt x="84" y="588"/>
                </a:lnTo>
                <a:lnTo>
                  <a:pt x="84" y="582"/>
                </a:lnTo>
                <a:lnTo>
                  <a:pt x="84" y="576"/>
                </a:lnTo>
                <a:lnTo>
                  <a:pt x="84" y="570"/>
                </a:lnTo>
                <a:lnTo>
                  <a:pt x="90" y="564"/>
                </a:lnTo>
                <a:lnTo>
                  <a:pt x="90" y="558"/>
                </a:lnTo>
                <a:lnTo>
                  <a:pt x="90" y="552"/>
                </a:lnTo>
                <a:lnTo>
                  <a:pt x="90" y="546"/>
                </a:lnTo>
                <a:lnTo>
                  <a:pt x="96" y="540"/>
                </a:lnTo>
                <a:lnTo>
                  <a:pt x="96" y="534"/>
                </a:lnTo>
                <a:lnTo>
                  <a:pt x="96" y="528"/>
                </a:lnTo>
                <a:lnTo>
                  <a:pt x="102" y="522"/>
                </a:lnTo>
                <a:lnTo>
                  <a:pt x="102" y="516"/>
                </a:lnTo>
                <a:lnTo>
                  <a:pt x="102" y="510"/>
                </a:lnTo>
                <a:lnTo>
                  <a:pt x="102" y="504"/>
                </a:lnTo>
                <a:lnTo>
                  <a:pt x="108" y="498"/>
                </a:lnTo>
                <a:lnTo>
                  <a:pt x="108" y="492"/>
                </a:lnTo>
                <a:lnTo>
                  <a:pt x="108" y="486"/>
                </a:lnTo>
                <a:lnTo>
                  <a:pt x="108" y="480"/>
                </a:lnTo>
                <a:lnTo>
                  <a:pt x="114" y="474"/>
                </a:lnTo>
                <a:lnTo>
                  <a:pt x="114" y="468"/>
                </a:lnTo>
                <a:lnTo>
                  <a:pt x="114" y="462"/>
                </a:lnTo>
                <a:lnTo>
                  <a:pt x="120" y="456"/>
                </a:lnTo>
                <a:lnTo>
                  <a:pt x="120" y="450"/>
                </a:lnTo>
                <a:lnTo>
                  <a:pt x="120" y="444"/>
                </a:lnTo>
                <a:lnTo>
                  <a:pt x="126" y="438"/>
                </a:lnTo>
                <a:lnTo>
                  <a:pt x="126" y="432"/>
                </a:lnTo>
                <a:lnTo>
                  <a:pt x="126" y="426"/>
                </a:lnTo>
                <a:lnTo>
                  <a:pt x="132" y="420"/>
                </a:lnTo>
                <a:lnTo>
                  <a:pt x="132" y="414"/>
                </a:lnTo>
                <a:lnTo>
                  <a:pt x="132" y="408"/>
                </a:lnTo>
                <a:lnTo>
                  <a:pt x="132" y="402"/>
                </a:lnTo>
                <a:lnTo>
                  <a:pt x="138" y="396"/>
                </a:lnTo>
                <a:lnTo>
                  <a:pt x="138" y="390"/>
                </a:lnTo>
                <a:lnTo>
                  <a:pt x="138" y="384"/>
                </a:lnTo>
                <a:lnTo>
                  <a:pt x="144" y="378"/>
                </a:lnTo>
                <a:lnTo>
                  <a:pt x="144" y="372"/>
                </a:lnTo>
                <a:lnTo>
                  <a:pt x="144" y="366"/>
                </a:lnTo>
                <a:lnTo>
                  <a:pt x="150" y="366"/>
                </a:lnTo>
                <a:lnTo>
                  <a:pt x="150" y="360"/>
                </a:lnTo>
                <a:lnTo>
                  <a:pt x="150" y="354"/>
                </a:lnTo>
                <a:lnTo>
                  <a:pt x="156" y="348"/>
                </a:lnTo>
                <a:lnTo>
                  <a:pt x="156" y="342"/>
                </a:lnTo>
                <a:lnTo>
                  <a:pt x="156" y="336"/>
                </a:lnTo>
                <a:lnTo>
                  <a:pt x="162" y="330"/>
                </a:lnTo>
                <a:lnTo>
                  <a:pt x="162" y="324"/>
                </a:lnTo>
                <a:lnTo>
                  <a:pt x="162" y="318"/>
                </a:lnTo>
                <a:lnTo>
                  <a:pt x="168" y="312"/>
                </a:lnTo>
                <a:lnTo>
                  <a:pt x="168" y="306"/>
                </a:lnTo>
                <a:lnTo>
                  <a:pt x="174" y="300"/>
                </a:lnTo>
                <a:lnTo>
                  <a:pt x="174" y="294"/>
                </a:lnTo>
                <a:lnTo>
                  <a:pt x="174" y="288"/>
                </a:lnTo>
                <a:lnTo>
                  <a:pt x="180" y="288"/>
                </a:lnTo>
                <a:lnTo>
                  <a:pt x="180" y="282"/>
                </a:lnTo>
                <a:lnTo>
                  <a:pt x="180" y="276"/>
                </a:lnTo>
                <a:lnTo>
                  <a:pt x="186" y="270"/>
                </a:lnTo>
                <a:lnTo>
                  <a:pt x="186" y="264"/>
                </a:lnTo>
                <a:lnTo>
                  <a:pt x="186" y="258"/>
                </a:lnTo>
                <a:lnTo>
                  <a:pt x="192" y="258"/>
                </a:lnTo>
                <a:lnTo>
                  <a:pt x="192" y="252"/>
                </a:lnTo>
                <a:lnTo>
                  <a:pt x="192" y="246"/>
                </a:lnTo>
                <a:lnTo>
                  <a:pt x="198" y="246"/>
                </a:lnTo>
                <a:lnTo>
                  <a:pt x="198" y="240"/>
                </a:lnTo>
                <a:lnTo>
                  <a:pt x="198" y="234"/>
                </a:lnTo>
                <a:lnTo>
                  <a:pt x="204" y="234"/>
                </a:lnTo>
                <a:lnTo>
                  <a:pt x="204" y="228"/>
                </a:lnTo>
                <a:lnTo>
                  <a:pt x="204" y="222"/>
                </a:lnTo>
                <a:lnTo>
                  <a:pt x="210" y="216"/>
                </a:lnTo>
                <a:lnTo>
                  <a:pt x="210" y="210"/>
                </a:lnTo>
                <a:lnTo>
                  <a:pt x="216" y="204"/>
                </a:lnTo>
                <a:lnTo>
                  <a:pt x="216" y="198"/>
                </a:lnTo>
                <a:lnTo>
                  <a:pt x="222" y="192"/>
                </a:lnTo>
                <a:lnTo>
                  <a:pt x="222" y="186"/>
                </a:lnTo>
                <a:lnTo>
                  <a:pt x="228" y="186"/>
                </a:lnTo>
                <a:lnTo>
                  <a:pt x="228" y="180"/>
                </a:lnTo>
                <a:lnTo>
                  <a:pt x="228" y="174"/>
                </a:lnTo>
                <a:lnTo>
                  <a:pt x="234" y="174"/>
                </a:lnTo>
                <a:lnTo>
                  <a:pt x="234" y="168"/>
                </a:lnTo>
                <a:lnTo>
                  <a:pt x="234" y="162"/>
                </a:lnTo>
                <a:lnTo>
                  <a:pt x="240" y="162"/>
                </a:lnTo>
                <a:lnTo>
                  <a:pt x="240" y="156"/>
                </a:lnTo>
                <a:lnTo>
                  <a:pt x="246" y="150"/>
                </a:lnTo>
                <a:lnTo>
                  <a:pt x="246" y="144"/>
                </a:lnTo>
                <a:lnTo>
                  <a:pt x="252" y="144"/>
                </a:lnTo>
                <a:lnTo>
                  <a:pt x="252" y="138"/>
                </a:lnTo>
                <a:lnTo>
                  <a:pt x="252" y="132"/>
                </a:lnTo>
                <a:lnTo>
                  <a:pt x="258" y="132"/>
                </a:lnTo>
                <a:lnTo>
                  <a:pt x="258" y="126"/>
                </a:lnTo>
                <a:lnTo>
                  <a:pt x="264" y="120"/>
                </a:lnTo>
                <a:lnTo>
                  <a:pt x="264" y="114"/>
                </a:lnTo>
                <a:lnTo>
                  <a:pt x="270" y="114"/>
                </a:lnTo>
                <a:lnTo>
                  <a:pt x="270" y="108"/>
                </a:lnTo>
                <a:lnTo>
                  <a:pt x="270" y="102"/>
                </a:lnTo>
                <a:lnTo>
                  <a:pt x="276" y="102"/>
                </a:lnTo>
                <a:lnTo>
                  <a:pt x="276" y="96"/>
                </a:lnTo>
                <a:lnTo>
                  <a:pt x="282" y="96"/>
                </a:lnTo>
                <a:lnTo>
                  <a:pt x="282" y="90"/>
                </a:lnTo>
                <a:lnTo>
                  <a:pt x="288" y="84"/>
                </a:lnTo>
                <a:lnTo>
                  <a:pt x="294" y="78"/>
                </a:lnTo>
                <a:lnTo>
                  <a:pt x="294" y="72"/>
                </a:lnTo>
                <a:lnTo>
                  <a:pt x="300" y="72"/>
                </a:lnTo>
                <a:lnTo>
                  <a:pt x="300" y="66"/>
                </a:lnTo>
                <a:lnTo>
                  <a:pt x="306" y="60"/>
                </a:lnTo>
                <a:lnTo>
                  <a:pt x="312" y="54"/>
                </a:lnTo>
                <a:lnTo>
                  <a:pt x="312" y="48"/>
                </a:lnTo>
                <a:lnTo>
                  <a:pt x="318" y="48"/>
                </a:lnTo>
                <a:lnTo>
                  <a:pt x="318" y="42"/>
                </a:lnTo>
                <a:lnTo>
                  <a:pt x="324" y="42"/>
                </a:lnTo>
                <a:lnTo>
                  <a:pt x="324" y="36"/>
                </a:lnTo>
                <a:lnTo>
                  <a:pt x="330" y="36"/>
                </a:lnTo>
                <a:lnTo>
                  <a:pt x="330" y="30"/>
                </a:lnTo>
                <a:lnTo>
                  <a:pt x="336" y="30"/>
                </a:lnTo>
                <a:lnTo>
                  <a:pt x="336" y="24"/>
                </a:lnTo>
                <a:lnTo>
                  <a:pt x="342" y="24"/>
                </a:lnTo>
                <a:lnTo>
                  <a:pt x="342" y="18"/>
                </a:lnTo>
                <a:lnTo>
                  <a:pt x="348" y="18"/>
                </a:lnTo>
                <a:lnTo>
                  <a:pt x="348" y="12"/>
                </a:lnTo>
                <a:lnTo>
                  <a:pt x="354" y="12"/>
                </a:lnTo>
                <a:lnTo>
                  <a:pt x="354" y="6"/>
                </a:lnTo>
                <a:lnTo>
                  <a:pt x="360" y="6"/>
                </a:lnTo>
                <a:lnTo>
                  <a:pt x="360" y="0"/>
                </a:lnTo>
              </a:path>
            </a:pathLst>
          </a:custGeom>
          <a:noFill/>
          <a:ln w="19050" cap="flat" cmpd="sng">
            <a:solidFill>
              <a:schemeClr val="tx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0679" name="Freeform 87"/>
          <p:cNvSpPr/>
          <p:nvPr/>
        </p:nvSpPr>
        <p:spPr>
          <a:xfrm>
            <a:off x="7264400" y="828675"/>
            <a:ext cx="434975" cy="126523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42" h="996">
                <a:moveTo>
                  <a:pt x="0" y="996"/>
                </a:moveTo>
                <a:lnTo>
                  <a:pt x="0" y="996"/>
                </a:lnTo>
                <a:lnTo>
                  <a:pt x="0" y="990"/>
                </a:lnTo>
                <a:lnTo>
                  <a:pt x="6" y="990"/>
                </a:lnTo>
                <a:lnTo>
                  <a:pt x="6" y="984"/>
                </a:lnTo>
                <a:lnTo>
                  <a:pt x="12" y="984"/>
                </a:lnTo>
                <a:lnTo>
                  <a:pt x="12" y="978"/>
                </a:lnTo>
                <a:lnTo>
                  <a:pt x="18" y="978"/>
                </a:lnTo>
                <a:lnTo>
                  <a:pt x="18" y="972"/>
                </a:lnTo>
                <a:lnTo>
                  <a:pt x="24" y="972"/>
                </a:lnTo>
                <a:lnTo>
                  <a:pt x="24" y="966"/>
                </a:lnTo>
                <a:lnTo>
                  <a:pt x="30" y="966"/>
                </a:lnTo>
                <a:lnTo>
                  <a:pt x="30" y="960"/>
                </a:lnTo>
                <a:lnTo>
                  <a:pt x="36" y="954"/>
                </a:lnTo>
                <a:lnTo>
                  <a:pt x="42" y="948"/>
                </a:lnTo>
                <a:lnTo>
                  <a:pt x="42" y="942"/>
                </a:lnTo>
                <a:lnTo>
                  <a:pt x="48" y="942"/>
                </a:lnTo>
                <a:lnTo>
                  <a:pt x="48" y="936"/>
                </a:lnTo>
                <a:lnTo>
                  <a:pt x="54" y="930"/>
                </a:lnTo>
                <a:lnTo>
                  <a:pt x="60" y="924"/>
                </a:lnTo>
                <a:lnTo>
                  <a:pt x="60" y="918"/>
                </a:lnTo>
                <a:lnTo>
                  <a:pt x="66" y="918"/>
                </a:lnTo>
                <a:lnTo>
                  <a:pt x="66" y="912"/>
                </a:lnTo>
                <a:lnTo>
                  <a:pt x="72" y="912"/>
                </a:lnTo>
                <a:lnTo>
                  <a:pt x="72" y="906"/>
                </a:lnTo>
                <a:lnTo>
                  <a:pt x="72" y="900"/>
                </a:lnTo>
                <a:lnTo>
                  <a:pt x="78" y="900"/>
                </a:lnTo>
                <a:lnTo>
                  <a:pt x="78" y="894"/>
                </a:lnTo>
                <a:lnTo>
                  <a:pt x="84" y="888"/>
                </a:lnTo>
                <a:lnTo>
                  <a:pt x="84" y="882"/>
                </a:lnTo>
                <a:lnTo>
                  <a:pt x="90" y="882"/>
                </a:lnTo>
                <a:lnTo>
                  <a:pt x="90" y="876"/>
                </a:lnTo>
                <a:lnTo>
                  <a:pt x="96" y="870"/>
                </a:lnTo>
                <a:lnTo>
                  <a:pt x="96" y="864"/>
                </a:lnTo>
                <a:lnTo>
                  <a:pt x="102" y="858"/>
                </a:lnTo>
                <a:lnTo>
                  <a:pt x="102" y="852"/>
                </a:lnTo>
                <a:lnTo>
                  <a:pt x="108" y="852"/>
                </a:lnTo>
                <a:lnTo>
                  <a:pt x="108" y="846"/>
                </a:lnTo>
                <a:lnTo>
                  <a:pt x="108" y="840"/>
                </a:lnTo>
                <a:lnTo>
                  <a:pt x="114" y="840"/>
                </a:lnTo>
                <a:lnTo>
                  <a:pt x="114" y="834"/>
                </a:lnTo>
                <a:lnTo>
                  <a:pt x="114" y="828"/>
                </a:lnTo>
                <a:lnTo>
                  <a:pt x="120" y="828"/>
                </a:lnTo>
                <a:lnTo>
                  <a:pt x="120" y="822"/>
                </a:lnTo>
                <a:lnTo>
                  <a:pt x="126" y="816"/>
                </a:lnTo>
                <a:lnTo>
                  <a:pt x="126" y="810"/>
                </a:lnTo>
                <a:lnTo>
                  <a:pt x="132" y="804"/>
                </a:lnTo>
                <a:lnTo>
                  <a:pt x="132" y="798"/>
                </a:lnTo>
                <a:lnTo>
                  <a:pt x="138" y="792"/>
                </a:lnTo>
                <a:lnTo>
                  <a:pt x="138" y="786"/>
                </a:lnTo>
                <a:lnTo>
                  <a:pt x="138" y="780"/>
                </a:lnTo>
                <a:lnTo>
                  <a:pt x="144" y="780"/>
                </a:lnTo>
                <a:lnTo>
                  <a:pt x="144" y="774"/>
                </a:lnTo>
                <a:lnTo>
                  <a:pt x="144" y="768"/>
                </a:lnTo>
                <a:lnTo>
                  <a:pt x="150" y="768"/>
                </a:lnTo>
                <a:lnTo>
                  <a:pt x="150" y="762"/>
                </a:lnTo>
                <a:lnTo>
                  <a:pt x="150" y="756"/>
                </a:lnTo>
                <a:lnTo>
                  <a:pt x="156" y="756"/>
                </a:lnTo>
                <a:lnTo>
                  <a:pt x="156" y="750"/>
                </a:lnTo>
                <a:lnTo>
                  <a:pt x="156" y="744"/>
                </a:lnTo>
                <a:lnTo>
                  <a:pt x="162" y="738"/>
                </a:lnTo>
                <a:lnTo>
                  <a:pt x="162" y="732"/>
                </a:lnTo>
                <a:lnTo>
                  <a:pt x="162" y="726"/>
                </a:lnTo>
                <a:lnTo>
                  <a:pt x="168" y="726"/>
                </a:lnTo>
                <a:lnTo>
                  <a:pt x="168" y="720"/>
                </a:lnTo>
                <a:lnTo>
                  <a:pt x="168" y="714"/>
                </a:lnTo>
                <a:lnTo>
                  <a:pt x="174" y="708"/>
                </a:lnTo>
                <a:lnTo>
                  <a:pt x="174" y="702"/>
                </a:lnTo>
                <a:lnTo>
                  <a:pt x="180" y="696"/>
                </a:lnTo>
                <a:lnTo>
                  <a:pt x="180" y="690"/>
                </a:lnTo>
                <a:lnTo>
                  <a:pt x="180" y="684"/>
                </a:lnTo>
                <a:lnTo>
                  <a:pt x="186" y="678"/>
                </a:lnTo>
                <a:lnTo>
                  <a:pt x="186" y="672"/>
                </a:lnTo>
                <a:lnTo>
                  <a:pt x="186" y="666"/>
                </a:lnTo>
                <a:lnTo>
                  <a:pt x="192" y="660"/>
                </a:lnTo>
                <a:lnTo>
                  <a:pt x="192" y="654"/>
                </a:lnTo>
                <a:lnTo>
                  <a:pt x="192" y="648"/>
                </a:lnTo>
                <a:lnTo>
                  <a:pt x="198" y="648"/>
                </a:lnTo>
                <a:lnTo>
                  <a:pt x="198" y="642"/>
                </a:lnTo>
                <a:lnTo>
                  <a:pt x="198" y="636"/>
                </a:lnTo>
                <a:lnTo>
                  <a:pt x="204" y="630"/>
                </a:lnTo>
                <a:lnTo>
                  <a:pt x="204" y="624"/>
                </a:lnTo>
                <a:lnTo>
                  <a:pt x="204" y="618"/>
                </a:lnTo>
                <a:lnTo>
                  <a:pt x="210" y="612"/>
                </a:lnTo>
                <a:lnTo>
                  <a:pt x="210" y="606"/>
                </a:lnTo>
                <a:lnTo>
                  <a:pt x="210" y="600"/>
                </a:lnTo>
                <a:lnTo>
                  <a:pt x="210" y="594"/>
                </a:lnTo>
                <a:lnTo>
                  <a:pt x="216" y="588"/>
                </a:lnTo>
                <a:lnTo>
                  <a:pt x="216" y="582"/>
                </a:lnTo>
                <a:lnTo>
                  <a:pt x="216" y="576"/>
                </a:lnTo>
                <a:lnTo>
                  <a:pt x="222" y="570"/>
                </a:lnTo>
                <a:lnTo>
                  <a:pt x="222" y="564"/>
                </a:lnTo>
                <a:lnTo>
                  <a:pt x="222" y="558"/>
                </a:lnTo>
                <a:lnTo>
                  <a:pt x="228" y="552"/>
                </a:lnTo>
                <a:lnTo>
                  <a:pt x="228" y="546"/>
                </a:lnTo>
                <a:lnTo>
                  <a:pt x="228" y="540"/>
                </a:lnTo>
                <a:lnTo>
                  <a:pt x="234" y="534"/>
                </a:lnTo>
                <a:lnTo>
                  <a:pt x="234" y="528"/>
                </a:lnTo>
                <a:lnTo>
                  <a:pt x="234" y="522"/>
                </a:lnTo>
                <a:lnTo>
                  <a:pt x="234" y="516"/>
                </a:lnTo>
                <a:lnTo>
                  <a:pt x="240" y="510"/>
                </a:lnTo>
                <a:lnTo>
                  <a:pt x="240" y="504"/>
                </a:lnTo>
                <a:lnTo>
                  <a:pt x="240" y="498"/>
                </a:lnTo>
                <a:lnTo>
                  <a:pt x="240" y="492"/>
                </a:lnTo>
                <a:lnTo>
                  <a:pt x="246" y="486"/>
                </a:lnTo>
                <a:lnTo>
                  <a:pt x="246" y="480"/>
                </a:lnTo>
                <a:lnTo>
                  <a:pt x="246" y="474"/>
                </a:lnTo>
                <a:lnTo>
                  <a:pt x="252" y="468"/>
                </a:lnTo>
                <a:lnTo>
                  <a:pt x="252" y="462"/>
                </a:lnTo>
                <a:lnTo>
                  <a:pt x="252" y="456"/>
                </a:lnTo>
                <a:lnTo>
                  <a:pt x="252" y="450"/>
                </a:lnTo>
                <a:lnTo>
                  <a:pt x="258" y="444"/>
                </a:lnTo>
                <a:lnTo>
                  <a:pt x="258" y="438"/>
                </a:lnTo>
                <a:lnTo>
                  <a:pt x="258" y="432"/>
                </a:lnTo>
                <a:lnTo>
                  <a:pt x="258" y="426"/>
                </a:lnTo>
                <a:lnTo>
                  <a:pt x="258" y="420"/>
                </a:lnTo>
                <a:lnTo>
                  <a:pt x="264" y="414"/>
                </a:lnTo>
                <a:lnTo>
                  <a:pt x="264" y="408"/>
                </a:lnTo>
                <a:lnTo>
                  <a:pt x="264" y="402"/>
                </a:lnTo>
                <a:lnTo>
                  <a:pt x="264" y="396"/>
                </a:lnTo>
                <a:lnTo>
                  <a:pt x="270" y="390"/>
                </a:lnTo>
                <a:lnTo>
                  <a:pt x="270" y="384"/>
                </a:lnTo>
                <a:lnTo>
                  <a:pt x="270" y="378"/>
                </a:lnTo>
                <a:lnTo>
                  <a:pt x="270" y="372"/>
                </a:lnTo>
                <a:lnTo>
                  <a:pt x="276" y="366"/>
                </a:lnTo>
                <a:lnTo>
                  <a:pt x="276" y="360"/>
                </a:lnTo>
                <a:lnTo>
                  <a:pt x="276" y="354"/>
                </a:lnTo>
                <a:lnTo>
                  <a:pt x="276" y="348"/>
                </a:lnTo>
                <a:lnTo>
                  <a:pt x="282" y="342"/>
                </a:lnTo>
                <a:lnTo>
                  <a:pt x="282" y="336"/>
                </a:lnTo>
                <a:lnTo>
                  <a:pt x="282" y="330"/>
                </a:lnTo>
                <a:lnTo>
                  <a:pt x="282" y="324"/>
                </a:lnTo>
                <a:lnTo>
                  <a:pt x="282" y="312"/>
                </a:lnTo>
                <a:lnTo>
                  <a:pt x="288" y="306"/>
                </a:lnTo>
                <a:lnTo>
                  <a:pt x="288" y="300"/>
                </a:lnTo>
                <a:lnTo>
                  <a:pt x="288" y="294"/>
                </a:lnTo>
                <a:lnTo>
                  <a:pt x="288" y="288"/>
                </a:lnTo>
                <a:lnTo>
                  <a:pt x="294" y="282"/>
                </a:lnTo>
                <a:lnTo>
                  <a:pt x="294" y="276"/>
                </a:lnTo>
                <a:lnTo>
                  <a:pt x="294" y="264"/>
                </a:lnTo>
                <a:lnTo>
                  <a:pt x="294" y="258"/>
                </a:lnTo>
                <a:lnTo>
                  <a:pt x="300" y="252"/>
                </a:lnTo>
                <a:lnTo>
                  <a:pt x="300" y="246"/>
                </a:lnTo>
                <a:lnTo>
                  <a:pt x="300" y="240"/>
                </a:lnTo>
                <a:lnTo>
                  <a:pt x="300" y="228"/>
                </a:lnTo>
                <a:lnTo>
                  <a:pt x="306" y="222"/>
                </a:lnTo>
                <a:lnTo>
                  <a:pt x="306" y="216"/>
                </a:lnTo>
                <a:lnTo>
                  <a:pt x="306" y="210"/>
                </a:lnTo>
                <a:lnTo>
                  <a:pt x="306" y="198"/>
                </a:lnTo>
                <a:lnTo>
                  <a:pt x="306" y="192"/>
                </a:lnTo>
                <a:lnTo>
                  <a:pt x="312" y="186"/>
                </a:lnTo>
                <a:lnTo>
                  <a:pt x="312" y="180"/>
                </a:lnTo>
                <a:lnTo>
                  <a:pt x="312" y="168"/>
                </a:lnTo>
                <a:lnTo>
                  <a:pt x="312" y="162"/>
                </a:lnTo>
                <a:lnTo>
                  <a:pt x="318" y="156"/>
                </a:lnTo>
                <a:lnTo>
                  <a:pt x="318" y="144"/>
                </a:lnTo>
                <a:lnTo>
                  <a:pt x="318" y="138"/>
                </a:lnTo>
                <a:lnTo>
                  <a:pt x="318" y="132"/>
                </a:lnTo>
                <a:lnTo>
                  <a:pt x="324" y="120"/>
                </a:lnTo>
                <a:lnTo>
                  <a:pt x="324" y="114"/>
                </a:lnTo>
                <a:lnTo>
                  <a:pt x="324" y="108"/>
                </a:lnTo>
                <a:lnTo>
                  <a:pt x="324" y="96"/>
                </a:lnTo>
                <a:lnTo>
                  <a:pt x="330" y="90"/>
                </a:lnTo>
                <a:lnTo>
                  <a:pt x="330" y="78"/>
                </a:lnTo>
                <a:lnTo>
                  <a:pt x="330" y="72"/>
                </a:lnTo>
                <a:lnTo>
                  <a:pt x="330" y="66"/>
                </a:lnTo>
                <a:lnTo>
                  <a:pt x="330" y="54"/>
                </a:lnTo>
                <a:lnTo>
                  <a:pt x="336" y="48"/>
                </a:lnTo>
                <a:lnTo>
                  <a:pt x="336" y="36"/>
                </a:lnTo>
                <a:lnTo>
                  <a:pt x="336" y="30"/>
                </a:lnTo>
                <a:lnTo>
                  <a:pt x="336" y="18"/>
                </a:lnTo>
                <a:lnTo>
                  <a:pt x="342" y="12"/>
                </a:lnTo>
                <a:lnTo>
                  <a:pt x="342" y="0"/>
                </a:lnTo>
              </a:path>
            </a:pathLst>
          </a:custGeom>
          <a:noFill/>
          <a:ln w="19050" cap="flat" cmpd="sng">
            <a:solidFill>
              <a:schemeClr val="tx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0681" name="Freeform 89"/>
          <p:cNvSpPr/>
          <p:nvPr/>
        </p:nvSpPr>
        <p:spPr>
          <a:xfrm>
            <a:off x="6581775" y="2119313"/>
            <a:ext cx="457200" cy="1285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360" h="102">
                <a:moveTo>
                  <a:pt x="0" y="102"/>
                </a:moveTo>
                <a:lnTo>
                  <a:pt x="0" y="102"/>
                </a:lnTo>
                <a:lnTo>
                  <a:pt x="6" y="102"/>
                </a:lnTo>
                <a:lnTo>
                  <a:pt x="12" y="102"/>
                </a:lnTo>
                <a:lnTo>
                  <a:pt x="18" y="102"/>
                </a:lnTo>
                <a:lnTo>
                  <a:pt x="24" y="102"/>
                </a:lnTo>
                <a:lnTo>
                  <a:pt x="30" y="102"/>
                </a:lnTo>
                <a:lnTo>
                  <a:pt x="36" y="102"/>
                </a:lnTo>
                <a:lnTo>
                  <a:pt x="42" y="102"/>
                </a:lnTo>
                <a:lnTo>
                  <a:pt x="48" y="102"/>
                </a:lnTo>
                <a:lnTo>
                  <a:pt x="48" y="96"/>
                </a:lnTo>
                <a:lnTo>
                  <a:pt x="54" y="96"/>
                </a:lnTo>
                <a:lnTo>
                  <a:pt x="60" y="96"/>
                </a:lnTo>
                <a:lnTo>
                  <a:pt x="66" y="96"/>
                </a:lnTo>
                <a:lnTo>
                  <a:pt x="72" y="96"/>
                </a:lnTo>
                <a:lnTo>
                  <a:pt x="78" y="96"/>
                </a:lnTo>
                <a:lnTo>
                  <a:pt x="84" y="96"/>
                </a:lnTo>
                <a:lnTo>
                  <a:pt x="90" y="96"/>
                </a:lnTo>
                <a:lnTo>
                  <a:pt x="96" y="90"/>
                </a:lnTo>
                <a:lnTo>
                  <a:pt x="102" y="90"/>
                </a:lnTo>
                <a:lnTo>
                  <a:pt x="108" y="90"/>
                </a:lnTo>
                <a:lnTo>
                  <a:pt x="114" y="90"/>
                </a:lnTo>
                <a:lnTo>
                  <a:pt x="120" y="90"/>
                </a:lnTo>
                <a:lnTo>
                  <a:pt x="126" y="90"/>
                </a:lnTo>
                <a:lnTo>
                  <a:pt x="132" y="84"/>
                </a:lnTo>
                <a:lnTo>
                  <a:pt x="138" y="84"/>
                </a:lnTo>
                <a:lnTo>
                  <a:pt x="144" y="84"/>
                </a:lnTo>
                <a:lnTo>
                  <a:pt x="150" y="84"/>
                </a:lnTo>
                <a:lnTo>
                  <a:pt x="156" y="84"/>
                </a:lnTo>
                <a:lnTo>
                  <a:pt x="156" y="78"/>
                </a:lnTo>
                <a:lnTo>
                  <a:pt x="162" y="78"/>
                </a:lnTo>
                <a:lnTo>
                  <a:pt x="168" y="78"/>
                </a:lnTo>
                <a:lnTo>
                  <a:pt x="174" y="78"/>
                </a:lnTo>
                <a:lnTo>
                  <a:pt x="180" y="78"/>
                </a:lnTo>
                <a:lnTo>
                  <a:pt x="186" y="72"/>
                </a:lnTo>
                <a:lnTo>
                  <a:pt x="192" y="72"/>
                </a:lnTo>
                <a:lnTo>
                  <a:pt x="198" y="72"/>
                </a:lnTo>
                <a:lnTo>
                  <a:pt x="204" y="72"/>
                </a:lnTo>
                <a:lnTo>
                  <a:pt x="204" y="66"/>
                </a:lnTo>
                <a:lnTo>
                  <a:pt x="210" y="66"/>
                </a:lnTo>
                <a:lnTo>
                  <a:pt x="216" y="66"/>
                </a:lnTo>
                <a:lnTo>
                  <a:pt x="222" y="66"/>
                </a:lnTo>
                <a:lnTo>
                  <a:pt x="228" y="60"/>
                </a:lnTo>
                <a:lnTo>
                  <a:pt x="234" y="60"/>
                </a:lnTo>
                <a:lnTo>
                  <a:pt x="240" y="60"/>
                </a:lnTo>
                <a:lnTo>
                  <a:pt x="246" y="54"/>
                </a:lnTo>
                <a:lnTo>
                  <a:pt x="252" y="54"/>
                </a:lnTo>
                <a:lnTo>
                  <a:pt x="258" y="54"/>
                </a:lnTo>
                <a:lnTo>
                  <a:pt x="258" y="48"/>
                </a:lnTo>
                <a:lnTo>
                  <a:pt x="264" y="48"/>
                </a:lnTo>
                <a:lnTo>
                  <a:pt x="270" y="48"/>
                </a:lnTo>
                <a:lnTo>
                  <a:pt x="276" y="42"/>
                </a:lnTo>
                <a:lnTo>
                  <a:pt x="282" y="42"/>
                </a:lnTo>
                <a:lnTo>
                  <a:pt x="288" y="42"/>
                </a:lnTo>
                <a:lnTo>
                  <a:pt x="288" y="36"/>
                </a:lnTo>
                <a:lnTo>
                  <a:pt x="294" y="36"/>
                </a:lnTo>
                <a:lnTo>
                  <a:pt x="300" y="36"/>
                </a:lnTo>
                <a:lnTo>
                  <a:pt x="300" y="30"/>
                </a:lnTo>
                <a:lnTo>
                  <a:pt x="306" y="30"/>
                </a:lnTo>
                <a:lnTo>
                  <a:pt x="312" y="30"/>
                </a:lnTo>
                <a:lnTo>
                  <a:pt x="312" y="24"/>
                </a:lnTo>
                <a:lnTo>
                  <a:pt x="318" y="24"/>
                </a:lnTo>
                <a:lnTo>
                  <a:pt x="324" y="24"/>
                </a:lnTo>
                <a:lnTo>
                  <a:pt x="324" y="18"/>
                </a:lnTo>
                <a:lnTo>
                  <a:pt x="330" y="18"/>
                </a:lnTo>
                <a:lnTo>
                  <a:pt x="336" y="12"/>
                </a:lnTo>
                <a:lnTo>
                  <a:pt x="342" y="12"/>
                </a:lnTo>
                <a:lnTo>
                  <a:pt x="342" y="6"/>
                </a:lnTo>
                <a:lnTo>
                  <a:pt x="348" y="6"/>
                </a:lnTo>
                <a:lnTo>
                  <a:pt x="354" y="0"/>
                </a:lnTo>
                <a:lnTo>
                  <a:pt x="360" y="0"/>
                </a:lnTo>
              </a:path>
            </a:pathLst>
          </a:custGeom>
          <a:noFill/>
          <a:ln w="19050" cap="flat" cmpd="sng">
            <a:solidFill>
              <a:srgbClr val="00FF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0682" name="Freeform 90"/>
          <p:cNvSpPr/>
          <p:nvPr/>
        </p:nvSpPr>
        <p:spPr>
          <a:xfrm>
            <a:off x="7038975" y="1074738"/>
            <a:ext cx="458788" cy="10445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60" h="822">
                <a:moveTo>
                  <a:pt x="0" y="822"/>
                </a:moveTo>
                <a:lnTo>
                  <a:pt x="0" y="816"/>
                </a:lnTo>
                <a:lnTo>
                  <a:pt x="6" y="816"/>
                </a:lnTo>
                <a:lnTo>
                  <a:pt x="6" y="810"/>
                </a:lnTo>
                <a:lnTo>
                  <a:pt x="12" y="810"/>
                </a:lnTo>
                <a:lnTo>
                  <a:pt x="18" y="810"/>
                </a:lnTo>
                <a:lnTo>
                  <a:pt x="18" y="804"/>
                </a:lnTo>
                <a:lnTo>
                  <a:pt x="24" y="804"/>
                </a:lnTo>
                <a:lnTo>
                  <a:pt x="24" y="798"/>
                </a:lnTo>
                <a:lnTo>
                  <a:pt x="30" y="798"/>
                </a:lnTo>
                <a:lnTo>
                  <a:pt x="30" y="792"/>
                </a:lnTo>
                <a:lnTo>
                  <a:pt x="36" y="792"/>
                </a:lnTo>
                <a:lnTo>
                  <a:pt x="42" y="786"/>
                </a:lnTo>
                <a:lnTo>
                  <a:pt x="48" y="780"/>
                </a:lnTo>
                <a:lnTo>
                  <a:pt x="54" y="780"/>
                </a:lnTo>
                <a:lnTo>
                  <a:pt x="54" y="774"/>
                </a:lnTo>
                <a:lnTo>
                  <a:pt x="60" y="774"/>
                </a:lnTo>
                <a:lnTo>
                  <a:pt x="60" y="768"/>
                </a:lnTo>
                <a:lnTo>
                  <a:pt x="66" y="768"/>
                </a:lnTo>
                <a:lnTo>
                  <a:pt x="66" y="762"/>
                </a:lnTo>
                <a:lnTo>
                  <a:pt x="72" y="762"/>
                </a:lnTo>
                <a:lnTo>
                  <a:pt x="72" y="756"/>
                </a:lnTo>
                <a:lnTo>
                  <a:pt x="78" y="756"/>
                </a:lnTo>
                <a:lnTo>
                  <a:pt x="78" y="750"/>
                </a:lnTo>
                <a:lnTo>
                  <a:pt x="84" y="744"/>
                </a:lnTo>
                <a:lnTo>
                  <a:pt x="90" y="738"/>
                </a:lnTo>
                <a:lnTo>
                  <a:pt x="90" y="732"/>
                </a:lnTo>
                <a:lnTo>
                  <a:pt x="96" y="732"/>
                </a:lnTo>
                <a:lnTo>
                  <a:pt x="96" y="726"/>
                </a:lnTo>
                <a:lnTo>
                  <a:pt x="102" y="726"/>
                </a:lnTo>
                <a:lnTo>
                  <a:pt x="102" y="720"/>
                </a:lnTo>
                <a:lnTo>
                  <a:pt x="108" y="720"/>
                </a:lnTo>
                <a:lnTo>
                  <a:pt x="108" y="714"/>
                </a:lnTo>
                <a:lnTo>
                  <a:pt x="114" y="708"/>
                </a:lnTo>
                <a:lnTo>
                  <a:pt x="114" y="702"/>
                </a:lnTo>
                <a:lnTo>
                  <a:pt x="120" y="702"/>
                </a:lnTo>
                <a:lnTo>
                  <a:pt x="120" y="696"/>
                </a:lnTo>
                <a:lnTo>
                  <a:pt x="126" y="696"/>
                </a:lnTo>
                <a:lnTo>
                  <a:pt x="126" y="690"/>
                </a:lnTo>
                <a:lnTo>
                  <a:pt x="126" y="684"/>
                </a:lnTo>
                <a:lnTo>
                  <a:pt x="132" y="684"/>
                </a:lnTo>
                <a:lnTo>
                  <a:pt x="132" y="678"/>
                </a:lnTo>
                <a:lnTo>
                  <a:pt x="138" y="678"/>
                </a:lnTo>
                <a:lnTo>
                  <a:pt x="138" y="672"/>
                </a:lnTo>
                <a:lnTo>
                  <a:pt x="144" y="666"/>
                </a:lnTo>
                <a:lnTo>
                  <a:pt x="144" y="660"/>
                </a:lnTo>
                <a:lnTo>
                  <a:pt x="150" y="660"/>
                </a:lnTo>
                <a:lnTo>
                  <a:pt x="150" y="654"/>
                </a:lnTo>
                <a:lnTo>
                  <a:pt x="150" y="648"/>
                </a:lnTo>
                <a:lnTo>
                  <a:pt x="156" y="648"/>
                </a:lnTo>
                <a:lnTo>
                  <a:pt x="156" y="642"/>
                </a:lnTo>
                <a:lnTo>
                  <a:pt x="162" y="636"/>
                </a:lnTo>
                <a:lnTo>
                  <a:pt x="162" y="630"/>
                </a:lnTo>
                <a:lnTo>
                  <a:pt x="168" y="630"/>
                </a:lnTo>
                <a:lnTo>
                  <a:pt x="168" y="624"/>
                </a:lnTo>
                <a:lnTo>
                  <a:pt x="168" y="618"/>
                </a:lnTo>
                <a:lnTo>
                  <a:pt x="174" y="618"/>
                </a:lnTo>
                <a:lnTo>
                  <a:pt x="174" y="612"/>
                </a:lnTo>
                <a:lnTo>
                  <a:pt x="174" y="606"/>
                </a:lnTo>
                <a:lnTo>
                  <a:pt x="180" y="606"/>
                </a:lnTo>
                <a:lnTo>
                  <a:pt x="180" y="600"/>
                </a:lnTo>
                <a:lnTo>
                  <a:pt x="180" y="594"/>
                </a:lnTo>
                <a:lnTo>
                  <a:pt x="186" y="594"/>
                </a:lnTo>
                <a:lnTo>
                  <a:pt x="186" y="588"/>
                </a:lnTo>
                <a:lnTo>
                  <a:pt x="192" y="582"/>
                </a:lnTo>
                <a:lnTo>
                  <a:pt x="192" y="576"/>
                </a:lnTo>
                <a:lnTo>
                  <a:pt x="198" y="570"/>
                </a:lnTo>
                <a:lnTo>
                  <a:pt x="198" y="564"/>
                </a:lnTo>
                <a:lnTo>
                  <a:pt x="198" y="558"/>
                </a:lnTo>
                <a:lnTo>
                  <a:pt x="204" y="558"/>
                </a:lnTo>
                <a:lnTo>
                  <a:pt x="204" y="552"/>
                </a:lnTo>
                <a:lnTo>
                  <a:pt x="204" y="546"/>
                </a:lnTo>
                <a:lnTo>
                  <a:pt x="210" y="540"/>
                </a:lnTo>
                <a:lnTo>
                  <a:pt x="210" y="534"/>
                </a:lnTo>
                <a:lnTo>
                  <a:pt x="216" y="528"/>
                </a:lnTo>
                <a:lnTo>
                  <a:pt x="216" y="522"/>
                </a:lnTo>
                <a:lnTo>
                  <a:pt x="222" y="516"/>
                </a:lnTo>
                <a:lnTo>
                  <a:pt x="222" y="510"/>
                </a:lnTo>
                <a:lnTo>
                  <a:pt x="222" y="504"/>
                </a:lnTo>
                <a:lnTo>
                  <a:pt x="228" y="498"/>
                </a:lnTo>
                <a:lnTo>
                  <a:pt x="228" y="492"/>
                </a:lnTo>
                <a:lnTo>
                  <a:pt x="228" y="486"/>
                </a:lnTo>
                <a:lnTo>
                  <a:pt x="234" y="486"/>
                </a:lnTo>
                <a:lnTo>
                  <a:pt x="234" y="480"/>
                </a:lnTo>
                <a:lnTo>
                  <a:pt x="234" y="474"/>
                </a:lnTo>
                <a:lnTo>
                  <a:pt x="240" y="468"/>
                </a:lnTo>
                <a:lnTo>
                  <a:pt x="240" y="462"/>
                </a:lnTo>
                <a:lnTo>
                  <a:pt x="240" y="456"/>
                </a:lnTo>
                <a:lnTo>
                  <a:pt x="246" y="456"/>
                </a:lnTo>
                <a:lnTo>
                  <a:pt x="246" y="450"/>
                </a:lnTo>
                <a:lnTo>
                  <a:pt x="246" y="444"/>
                </a:lnTo>
                <a:lnTo>
                  <a:pt x="246" y="438"/>
                </a:lnTo>
                <a:lnTo>
                  <a:pt x="252" y="432"/>
                </a:lnTo>
                <a:lnTo>
                  <a:pt x="252" y="426"/>
                </a:lnTo>
                <a:lnTo>
                  <a:pt x="252" y="420"/>
                </a:lnTo>
                <a:lnTo>
                  <a:pt x="258" y="420"/>
                </a:lnTo>
                <a:lnTo>
                  <a:pt x="258" y="414"/>
                </a:lnTo>
                <a:lnTo>
                  <a:pt x="258" y="408"/>
                </a:lnTo>
                <a:lnTo>
                  <a:pt x="264" y="402"/>
                </a:lnTo>
                <a:lnTo>
                  <a:pt x="264" y="396"/>
                </a:lnTo>
                <a:lnTo>
                  <a:pt x="264" y="390"/>
                </a:lnTo>
                <a:lnTo>
                  <a:pt x="270" y="384"/>
                </a:lnTo>
                <a:lnTo>
                  <a:pt x="270" y="378"/>
                </a:lnTo>
                <a:lnTo>
                  <a:pt x="270" y="372"/>
                </a:lnTo>
                <a:lnTo>
                  <a:pt x="270" y="366"/>
                </a:lnTo>
                <a:lnTo>
                  <a:pt x="276" y="360"/>
                </a:lnTo>
                <a:lnTo>
                  <a:pt x="276" y="354"/>
                </a:lnTo>
                <a:lnTo>
                  <a:pt x="276" y="348"/>
                </a:lnTo>
                <a:lnTo>
                  <a:pt x="282" y="342"/>
                </a:lnTo>
                <a:lnTo>
                  <a:pt x="282" y="336"/>
                </a:lnTo>
                <a:lnTo>
                  <a:pt x="282" y="330"/>
                </a:lnTo>
                <a:lnTo>
                  <a:pt x="288" y="324"/>
                </a:lnTo>
                <a:lnTo>
                  <a:pt x="288" y="318"/>
                </a:lnTo>
                <a:lnTo>
                  <a:pt x="288" y="312"/>
                </a:lnTo>
                <a:lnTo>
                  <a:pt x="288" y="306"/>
                </a:lnTo>
                <a:lnTo>
                  <a:pt x="288" y="300"/>
                </a:lnTo>
                <a:lnTo>
                  <a:pt x="294" y="294"/>
                </a:lnTo>
                <a:lnTo>
                  <a:pt x="294" y="288"/>
                </a:lnTo>
                <a:lnTo>
                  <a:pt x="294" y="282"/>
                </a:lnTo>
                <a:lnTo>
                  <a:pt x="300" y="276"/>
                </a:lnTo>
                <a:lnTo>
                  <a:pt x="300" y="270"/>
                </a:lnTo>
                <a:lnTo>
                  <a:pt x="300" y="264"/>
                </a:lnTo>
                <a:lnTo>
                  <a:pt x="300" y="258"/>
                </a:lnTo>
                <a:lnTo>
                  <a:pt x="306" y="252"/>
                </a:lnTo>
                <a:lnTo>
                  <a:pt x="306" y="246"/>
                </a:lnTo>
                <a:lnTo>
                  <a:pt x="306" y="240"/>
                </a:lnTo>
                <a:lnTo>
                  <a:pt x="312" y="234"/>
                </a:lnTo>
                <a:lnTo>
                  <a:pt x="312" y="228"/>
                </a:lnTo>
                <a:lnTo>
                  <a:pt x="312" y="222"/>
                </a:lnTo>
                <a:lnTo>
                  <a:pt x="312" y="216"/>
                </a:lnTo>
                <a:lnTo>
                  <a:pt x="312" y="210"/>
                </a:lnTo>
                <a:lnTo>
                  <a:pt x="318" y="204"/>
                </a:lnTo>
                <a:lnTo>
                  <a:pt x="318" y="198"/>
                </a:lnTo>
                <a:lnTo>
                  <a:pt x="318" y="192"/>
                </a:lnTo>
                <a:lnTo>
                  <a:pt x="318" y="186"/>
                </a:lnTo>
                <a:lnTo>
                  <a:pt x="324" y="180"/>
                </a:lnTo>
                <a:lnTo>
                  <a:pt x="324" y="174"/>
                </a:lnTo>
                <a:lnTo>
                  <a:pt x="324" y="168"/>
                </a:lnTo>
                <a:lnTo>
                  <a:pt x="324" y="162"/>
                </a:lnTo>
                <a:lnTo>
                  <a:pt x="330" y="156"/>
                </a:lnTo>
                <a:lnTo>
                  <a:pt x="330" y="150"/>
                </a:lnTo>
                <a:lnTo>
                  <a:pt x="330" y="144"/>
                </a:lnTo>
                <a:lnTo>
                  <a:pt x="330" y="132"/>
                </a:lnTo>
                <a:lnTo>
                  <a:pt x="336" y="126"/>
                </a:lnTo>
                <a:lnTo>
                  <a:pt x="336" y="120"/>
                </a:lnTo>
                <a:lnTo>
                  <a:pt x="336" y="114"/>
                </a:lnTo>
                <a:lnTo>
                  <a:pt x="336" y="108"/>
                </a:lnTo>
                <a:lnTo>
                  <a:pt x="336" y="102"/>
                </a:lnTo>
                <a:lnTo>
                  <a:pt x="342" y="96"/>
                </a:lnTo>
                <a:lnTo>
                  <a:pt x="342" y="90"/>
                </a:lnTo>
                <a:lnTo>
                  <a:pt x="342" y="84"/>
                </a:lnTo>
                <a:lnTo>
                  <a:pt x="342" y="72"/>
                </a:lnTo>
                <a:lnTo>
                  <a:pt x="348" y="66"/>
                </a:lnTo>
                <a:lnTo>
                  <a:pt x="348" y="60"/>
                </a:lnTo>
                <a:lnTo>
                  <a:pt x="348" y="54"/>
                </a:lnTo>
                <a:lnTo>
                  <a:pt x="348" y="48"/>
                </a:lnTo>
                <a:lnTo>
                  <a:pt x="354" y="42"/>
                </a:lnTo>
                <a:lnTo>
                  <a:pt x="354" y="30"/>
                </a:lnTo>
                <a:lnTo>
                  <a:pt x="354" y="24"/>
                </a:lnTo>
                <a:lnTo>
                  <a:pt x="354" y="18"/>
                </a:lnTo>
                <a:lnTo>
                  <a:pt x="360" y="12"/>
                </a:lnTo>
                <a:lnTo>
                  <a:pt x="360" y="0"/>
                </a:lnTo>
              </a:path>
            </a:pathLst>
          </a:custGeom>
          <a:noFill/>
          <a:ln w="19050" cap="flat" cmpd="sng">
            <a:solidFill>
              <a:srgbClr val="00FF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0683" name="Freeform 91"/>
          <p:cNvSpPr/>
          <p:nvPr/>
        </p:nvSpPr>
        <p:spPr>
          <a:xfrm>
            <a:off x="7497763" y="822325"/>
            <a:ext cx="38100" cy="252413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pathLst>
              <a:path w="30" h="198">
                <a:moveTo>
                  <a:pt x="0" y="198"/>
                </a:moveTo>
                <a:lnTo>
                  <a:pt x="0" y="192"/>
                </a:lnTo>
                <a:lnTo>
                  <a:pt x="0" y="186"/>
                </a:lnTo>
                <a:lnTo>
                  <a:pt x="0" y="180"/>
                </a:lnTo>
                <a:lnTo>
                  <a:pt x="6" y="168"/>
                </a:lnTo>
                <a:lnTo>
                  <a:pt x="6" y="162"/>
                </a:lnTo>
                <a:lnTo>
                  <a:pt x="6" y="156"/>
                </a:lnTo>
                <a:lnTo>
                  <a:pt x="6" y="144"/>
                </a:lnTo>
                <a:lnTo>
                  <a:pt x="12" y="138"/>
                </a:lnTo>
                <a:lnTo>
                  <a:pt x="12" y="132"/>
                </a:lnTo>
                <a:lnTo>
                  <a:pt x="12" y="120"/>
                </a:lnTo>
                <a:lnTo>
                  <a:pt x="12" y="114"/>
                </a:lnTo>
                <a:lnTo>
                  <a:pt x="18" y="108"/>
                </a:lnTo>
                <a:lnTo>
                  <a:pt x="18" y="96"/>
                </a:lnTo>
                <a:lnTo>
                  <a:pt x="18" y="90"/>
                </a:lnTo>
                <a:lnTo>
                  <a:pt x="18" y="78"/>
                </a:lnTo>
                <a:lnTo>
                  <a:pt x="24" y="72"/>
                </a:lnTo>
                <a:lnTo>
                  <a:pt x="24" y="66"/>
                </a:lnTo>
                <a:lnTo>
                  <a:pt x="24" y="54"/>
                </a:lnTo>
                <a:lnTo>
                  <a:pt x="24" y="48"/>
                </a:lnTo>
                <a:lnTo>
                  <a:pt x="24" y="36"/>
                </a:lnTo>
                <a:lnTo>
                  <a:pt x="30" y="30"/>
                </a:lnTo>
                <a:lnTo>
                  <a:pt x="30" y="18"/>
                </a:lnTo>
                <a:lnTo>
                  <a:pt x="30" y="12"/>
                </a:lnTo>
                <a:lnTo>
                  <a:pt x="30" y="0"/>
                </a:lnTo>
              </a:path>
            </a:pathLst>
          </a:custGeom>
          <a:noFill/>
          <a:ln w="19050" cap="flat" cmpd="sng">
            <a:solidFill>
              <a:srgbClr val="00FF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0684" name="Freeform 92"/>
          <p:cNvSpPr/>
          <p:nvPr/>
        </p:nvSpPr>
        <p:spPr>
          <a:xfrm>
            <a:off x="6505575" y="822325"/>
            <a:ext cx="457200" cy="1258888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60" h="990">
                <a:moveTo>
                  <a:pt x="0" y="0"/>
                </a:moveTo>
                <a:lnTo>
                  <a:pt x="0" y="12"/>
                </a:lnTo>
                <a:lnTo>
                  <a:pt x="0" y="18"/>
                </a:lnTo>
                <a:lnTo>
                  <a:pt x="0" y="30"/>
                </a:lnTo>
                <a:lnTo>
                  <a:pt x="6" y="36"/>
                </a:lnTo>
                <a:lnTo>
                  <a:pt x="6" y="48"/>
                </a:lnTo>
                <a:lnTo>
                  <a:pt x="6" y="54"/>
                </a:lnTo>
                <a:lnTo>
                  <a:pt x="6" y="66"/>
                </a:lnTo>
                <a:lnTo>
                  <a:pt x="6" y="72"/>
                </a:lnTo>
                <a:lnTo>
                  <a:pt x="12" y="78"/>
                </a:lnTo>
                <a:lnTo>
                  <a:pt x="12" y="90"/>
                </a:lnTo>
                <a:lnTo>
                  <a:pt x="12" y="96"/>
                </a:lnTo>
                <a:lnTo>
                  <a:pt x="12" y="108"/>
                </a:lnTo>
                <a:lnTo>
                  <a:pt x="18" y="114"/>
                </a:lnTo>
                <a:lnTo>
                  <a:pt x="18" y="120"/>
                </a:lnTo>
                <a:lnTo>
                  <a:pt x="18" y="132"/>
                </a:lnTo>
                <a:lnTo>
                  <a:pt x="18" y="138"/>
                </a:lnTo>
                <a:lnTo>
                  <a:pt x="24" y="144"/>
                </a:lnTo>
                <a:lnTo>
                  <a:pt x="24" y="156"/>
                </a:lnTo>
                <a:lnTo>
                  <a:pt x="24" y="162"/>
                </a:lnTo>
                <a:lnTo>
                  <a:pt x="24" y="168"/>
                </a:lnTo>
                <a:lnTo>
                  <a:pt x="30" y="180"/>
                </a:lnTo>
                <a:lnTo>
                  <a:pt x="30" y="186"/>
                </a:lnTo>
                <a:lnTo>
                  <a:pt x="30" y="192"/>
                </a:lnTo>
                <a:lnTo>
                  <a:pt x="30" y="198"/>
                </a:lnTo>
                <a:lnTo>
                  <a:pt x="30" y="210"/>
                </a:lnTo>
                <a:lnTo>
                  <a:pt x="36" y="216"/>
                </a:lnTo>
                <a:lnTo>
                  <a:pt x="36" y="222"/>
                </a:lnTo>
                <a:lnTo>
                  <a:pt x="36" y="228"/>
                </a:lnTo>
                <a:lnTo>
                  <a:pt x="36" y="240"/>
                </a:lnTo>
                <a:lnTo>
                  <a:pt x="42" y="246"/>
                </a:lnTo>
                <a:lnTo>
                  <a:pt x="42" y="252"/>
                </a:lnTo>
                <a:lnTo>
                  <a:pt x="42" y="258"/>
                </a:lnTo>
                <a:lnTo>
                  <a:pt x="42" y="264"/>
                </a:lnTo>
                <a:lnTo>
                  <a:pt x="48" y="270"/>
                </a:lnTo>
                <a:lnTo>
                  <a:pt x="48" y="282"/>
                </a:lnTo>
                <a:lnTo>
                  <a:pt x="48" y="288"/>
                </a:lnTo>
                <a:lnTo>
                  <a:pt x="48" y="294"/>
                </a:lnTo>
                <a:lnTo>
                  <a:pt x="54" y="300"/>
                </a:lnTo>
                <a:lnTo>
                  <a:pt x="54" y="306"/>
                </a:lnTo>
                <a:lnTo>
                  <a:pt x="54" y="312"/>
                </a:lnTo>
                <a:lnTo>
                  <a:pt x="54" y="318"/>
                </a:lnTo>
                <a:lnTo>
                  <a:pt x="54" y="324"/>
                </a:lnTo>
                <a:lnTo>
                  <a:pt x="60" y="330"/>
                </a:lnTo>
                <a:lnTo>
                  <a:pt x="60" y="342"/>
                </a:lnTo>
                <a:lnTo>
                  <a:pt x="60" y="348"/>
                </a:lnTo>
                <a:lnTo>
                  <a:pt x="60" y="354"/>
                </a:lnTo>
                <a:lnTo>
                  <a:pt x="66" y="360"/>
                </a:lnTo>
                <a:lnTo>
                  <a:pt x="66" y="366"/>
                </a:lnTo>
                <a:lnTo>
                  <a:pt x="66" y="372"/>
                </a:lnTo>
                <a:lnTo>
                  <a:pt x="66" y="378"/>
                </a:lnTo>
                <a:lnTo>
                  <a:pt x="72" y="384"/>
                </a:lnTo>
                <a:lnTo>
                  <a:pt x="72" y="390"/>
                </a:lnTo>
                <a:lnTo>
                  <a:pt x="72" y="396"/>
                </a:lnTo>
                <a:lnTo>
                  <a:pt x="72" y="402"/>
                </a:lnTo>
                <a:lnTo>
                  <a:pt x="78" y="408"/>
                </a:lnTo>
                <a:lnTo>
                  <a:pt x="78" y="414"/>
                </a:lnTo>
                <a:lnTo>
                  <a:pt x="78" y="420"/>
                </a:lnTo>
                <a:lnTo>
                  <a:pt x="78" y="426"/>
                </a:lnTo>
                <a:lnTo>
                  <a:pt x="78" y="432"/>
                </a:lnTo>
                <a:lnTo>
                  <a:pt x="84" y="438"/>
                </a:lnTo>
                <a:lnTo>
                  <a:pt x="84" y="444"/>
                </a:lnTo>
                <a:lnTo>
                  <a:pt x="84" y="450"/>
                </a:lnTo>
                <a:lnTo>
                  <a:pt x="90" y="456"/>
                </a:lnTo>
                <a:lnTo>
                  <a:pt x="90" y="462"/>
                </a:lnTo>
                <a:lnTo>
                  <a:pt x="90" y="468"/>
                </a:lnTo>
                <a:lnTo>
                  <a:pt x="90" y="474"/>
                </a:lnTo>
                <a:lnTo>
                  <a:pt x="96" y="480"/>
                </a:lnTo>
                <a:lnTo>
                  <a:pt x="96" y="486"/>
                </a:lnTo>
                <a:lnTo>
                  <a:pt x="96" y="492"/>
                </a:lnTo>
                <a:lnTo>
                  <a:pt x="102" y="498"/>
                </a:lnTo>
                <a:lnTo>
                  <a:pt x="102" y="504"/>
                </a:lnTo>
                <a:lnTo>
                  <a:pt x="102" y="510"/>
                </a:lnTo>
                <a:lnTo>
                  <a:pt x="102" y="516"/>
                </a:lnTo>
                <a:lnTo>
                  <a:pt x="102" y="522"/>
                </a:lnTo>
                <a:lnTo>
                  <a:pt x="108" y="528"/>
                </a:lnTo>
                <a:lnTo>
                  <a:pt x="108" y="534"/>
                </a:lnTo>
                <a:lnTo>
                  <a:pt x="108" y="540"/>
                </a:lnTo>
                <a:lnTo>
                  <a:pt x="114" y="546"/>
                </a:lnTo>
                <a:lnTo>
                  <a:pt x="114" y="552"/>
                </a:lnTo>
                <a:lnTo>
                  <a:pt x="114" y="558"/>
                </a:lnTo>
                <a:lnTo>
                  <a:pt x="120" y="564"/>
                </a:lnTo>
                <a:lnTo>
                  <a:pt x="120" y="570"/>
                </a:lnTo>
                <a:lnTo>
                  <a:pt x="120" y="576"/>
                </a:lnTo>
                <a:lnTo>
                  <a:pt x="126" y="582"/>
                </a:lnTo>
                <a:lnTo>
                  <a:pt x="126" y="588"/>
                </a:lnTo>
                <a:lnTo>
                  <a:pt x="126" y="594"/>
                </a:lnTo>
                <a:lnTo>
                  <a:pt x="126" y="600"/>
                </a:lnTo>
                <a:lnTo>
                  <a:pt x="132" y="606"/>
                </a:lnTo>
                <a:lnTo>
                  <a:pt x="132" y="612"/>
                </a:lnTo>
                <a:lnTo>
                  <a:pt x="132" y="618"/>
                </a:lnTo>
                <a:lnTo>
                  <a:pt x="138" y="618"/>
                </a:lnTo>
                <a:lnTo>
                  <a:pt x="138" y="624"/>
                </a:lnTo>
                <a:lnTo>
                  <a:pt x="138" y="630"/>
                </a:lnTo>
                <a:lnTo>
                  <a:pt x="144" y="636"/>
                </a:lnTo>
                <a:lnTo>
                  <a:pt x="144" y="642"/>
                </a:lnTo>
                <a:lnTo>
                  <a:pt x="144" y="648"/>
                </a:lnTo>
                <a:lnTo>
                  <a:pt x="144" y="654"/>
                </a:lnTo>
                <a:lnTo>
                  <a:pt x="150" y="654"/>
                </a:lnTo>
                <a:lnTo>
                  <a:pt x="150" y="660"/>
                </a:lnTo>
                <a:lnTo>
                  <a:pt x="150" y="666"/>
                </a:lnTo>
                <a:lnTo>
                  <a:pt x="156" y="672"/>
                </a:lnTo>
                <a:lnTo>
                  <a:pt x="156" y="678"/>
                </a:lnTo>
                <a:lnTo>
                  <a:pt x="156" y="684"/>
                </a:lnTo>
                <a:lnTo>
                  <a:pt x="162" y="684"/>
                </a:lnTo>
                <a:lnTo>
                  <a:pt x="162" y="690"/>
                </a:lnTo>
                <a:lnTo>
                  <a:pt x="162" y="696"/>
                </a:lnTo>
                <a:lnTo>
                  <a:pt x="168" y="702"/>
                </a:lnTo>
                <a:lnTo>
                  <a:pt x="168" y="708"/>
                </a:lnTo>
                <a:lnTo>
                  <a:pt x="168" y="714"/>
                </a:lnTo>
                <a:lnTo>
                  <a:pt x="174" y="720"/>
                </a:lnTo>
                <a:lnTo>
                  <a:pt x="174" y="726"/>
                </a:lnTo>
                <a:lnTo>
                  <a:pt x="180" y="732"/>
                </a:lnTo>
                <a:lnTo>
                  <a:pt x="180" y="738"/>
                </a:lnTo>
                <a:lnTo>
                  <a:pt x="186" y="744"/>
                </a:lnTo>
                <a:lnTo>
                  <a:pt x="186" y="750"/>
                </a:lnTo>
                <a:lnTo>
                  <a:pt x="186" y="756"/>
                </a:lnTo>
                <a:lnTo>
                  <a:pt x="192" y="756"/>
                </a:lnTo>
                <a:lnTo>
                  <a:pt x="192" y="762"/>
                </a:lnTo>
                <a:lnTo>
                  <a:pt x="192" y="768"/>
                </a:lnTo>
                <a:lnTo>
                  <a:pt x="198" y="774"/>
                </a:lnTo>
                <a:lnTo>
                  <a:pt x="198" y="780"/>
                </a:lnTo>
                <a:lnTo>
                  <a:pt x="204" y="786"/>
                </a:lnTo>
                <a:lnTo>
                  <a:pt x="204" y="792"/>
                </a:lnTo>
                <a:lnTo>
                  <a:pt x="210" y="792"/>
                </a:lnTo>
                <a:lnTo>
                  <a:pt x="210" y="798"/>
                </a:lnTo>
                <a:lnTo>
                  <a:pt x="210" y="804"/>
                </a:lnTo>
                <a:lnTo>
                  <a:pt x="216" y="804"/>
                </a:lnTo>
                <a:lnTo>
                  <a:pt x="216" y="810"/>
                </a:lnTo>
                <a:lnTo>
                  <a:pt x="216" y="816"/>
                </a:lnTo>
                <a:lnTo>
                  <a:pt x="222" y="816"/>
                </a:lnTo>
                <a:lnTo>
                  <a:pt x="222" y="822"/>
                </a:lnTo>
                <a:lnTo>
                  <a:pt x="222" y="828"/>
                </a:lnTo>
                <a:lnTo>
                  <a:pt x="228" y="828"/>
                </a:lnTo>
                <a:lnTo>
                  <a:pt x="228" y="834"/>
                </a:lnTo>
                <a:lnTo>
                  <a:pt x="234" y="840"/>
                </a:lnTo>
                <a:lnTo>
                  <a:pt x="234" y="846"/>
                </a:lnTo>
                <a:lnTo>
                  <a:pt x="240" y="846"/>
                </a:lnTo>
                <a:lnTo>
                  <a:pt x="240" y="852"/>
                </a:lnTo>
                <a:lnTo>
                  <a:pt x="240" y="858"/>
                </a:lnTo>
                <a:lnTo>
                  <a:pt x="246" y="858"/>
                </a:lnTo>
                <a:lnTo>
                  <a:pt x="246" y="864"/>
                </a:lnTo>
                <a:lnTo>
                  <a:pt x="252" y="870"/>
                </a:lnTo>
                <a:lnTo>
                  <a:pt x="252" y="876"/>
                </a:lnTo>
                <a:lnTo>
                  <a:pt x="258" y="876"/>
                </a:lnTo>
                <a:lnTo>
                  <a:pt x="258" y="882"/>
                </a:lnTo>
                <a:lnTo>
                  <a:pt x="264" y="882"/>
                </a:lnTo>
                <a:lnTo>
                  <a:pt x="264" y="888"/>
                </a:lnTo>
                <a:lnTo>
                  <a:pt x="264" y="894"/>
                </a:lnTo>
                <a:lnTo>
                  <a:pt x="270" y="894"/>
                </a:lnTo>
                <a:lnTo>
                  <a:pt x="270" y="900"/>
                </a:lnTo>
                <a:lnTo>
                  <a:pt x="276" y="900"/>
                </a:lnTo>
                <a:lnTo>
                  <a:pt x="276" y="906"/>
                </a:lnTo>
                <a:lnTo>
                  <a:pt x="282" y="912"/>
                </a:lnTo>
                <a:lnTo>
                  <a:pt x="282" y="918"/>
                </a:lnTo>
                <a:lnTo>
                  <a:pt x="288" y="918"/>
                </a:lnTo>
                <a:lnTo>
                  <a:pt x="288" y="924"/>
                </a:lnTo>
                <a:lnTo>
                  <a:pt x="294" y="924"/>
                </a:lnTo>
                <a:lnTo>
                  <a:pt x="294" y="930"/>
                </a:lnTo>
                <a:lnTo>
                  <a:pt x="300" y="930"/>
                </a:lnTo>
                <a:lnTo>
                  <a:pt x="300" y="936"/>
                </a:lnTo>
                <a:lnTo>
                  <a:pt x="306" y="942"/>
                </a:lnTo>
                <a:lnTo>
                  <a:pt x="312" y="948"/>
                </a:lnTo>
                <a:lnTo>
                  <a:pt x="312" y="954"/>
                </a:lnTo>
                <a:lnTo>
                  <a:pt x="318" y="954"/>
                </a:lnTo>
                <a:lnTo>
                  <a:pt x="318" y="960"/>
                </a:lnTo>
                <a:lnTo>
                  <a:pt x="324" y="960"/>
                </a:lnTo>
                <a:lnTo>
                  <a:pt x="324" y="966"/>
                </a:lnTo>
                <a:lnTo>
                  <a:pt x="330" y="966"/>
                </a:lnTo>
                <a:lnTo>
                  <a:pt x="330" y="972"/>
                </a:lnTo>
                <a:lnTo>
                  <a:pt x="336" y="972"/>
                </a:lnTo>
                <a:lnTo>
                  <a:pt x="336" y="978"/>
                </a:lnTo>
                <a:lnTo>
                  <a:pt x="342" y="978"/>
                </a:lnTo>
                <a:lnTo>
                  <a:pt x="348" y="984"/>
                </a:lnTo>
                <a:lnTo>
                  <a:pt x="354" y="990"/>
                </a:lnTo>
                <a:lnTo>
                  <a:pt x="360" y="990"/>
                </a:lnTo>
              </a:path>
            </a:pathLst>
          </a:custGeom>
          <a:noFill/>
          <a:ln w="19050" cap="flat" cmpd="sng">
            <a:solidFill>
              <a:schemeClr val="accent2">
                <a:alpha val="10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0685" name="Freeform 93"/>
          <p:cNvSpPr/>
          <p:nvPr/>
        </p:nvSpPr>
        <p:spPr>
          <a:xfrm>
            <a:off x="6962775" y="2081213"/>
            <a:ext cx="450850" cy="1666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54" h="132">
                <a:moveTo>
                  <a:pt x="0" y="0"/>
                </a:moveTo>
                <a:lnTo>
                  <a:pt x="0" y="6"/>
                </a:lnTo>
                <a:lnTo>
                  <a:pt x="6" y="6"/>
                </a:lnTo>
                <a:lnTo>
                  <a:pt x="6" y="12"/>
                </a:lnTo>
                <a:lnTo>
                  <a:pt x="12" y="12"/>
                </a:lnTo>
                <a:lnTo>
                  <a:pt x="12" y="18"/>
                </a:lnTo>
                <a:lnTo>
                  <a:pt x="18" y="18"/>
                </a:lnTo>
                <a:lnTo>
                  <a:pt x="24" y="18"/>
                </a:lnTo>
                <a:lnTo>
                  <a:pt x="24" y="24"/>
                </a:lnTo>
                <a:lnTo>
                  <a:pt x="30" y="24"/>
                </a:lnTo>
                <a:lnTo>
                  <a:pt x="30" y="30"/>
                </a:lnTo>
                <a:lnTo>
                  <a:pt x="36" y="30"/>
                </a:lnTo>
                <a:lnTo>
                  <a:pt x="42" y="36"/>
                </a:lnTo>
                <a:lnTo>
                  <a:pt x="48" y="36"/>
                </a:lnTo>
                <a:lnTo>
                  <a:pt x="48" y="42"/>
                </a:lnTo>
                <a:lnTo>
                  <a:pt x="54" y="42"/>
                </a:lnTo>
                <a:lnTo>
                  <a:pt x="60" y="48"/>
                </a:lnTo>
                <a:lnTo>
                  <a:pt x="66" y="48"/>
                </a:lnTo>
                <a:lnTo>
                  <a:pt x="66" y="54"/>
                </a:lnTo>
                <a:lnTo>
                  <a:pt x="72" y="54"/>
                </a:lnTo>
                <a:lnTo>
                  <a:pt x="78" y="54"/>
                </a:lnTo>
                <a:lnTo>
                  <a:pt x="78" y="60"/>
                </a:lnTo>
                <a:lnTo>
                  <a:pt x="84" y="60"/>
                </a:lnTo>
                <a:lnTo>
                  <a:pt x="90" y="60"/>
                </a:lnTo>
                <a:lnTo>
                  <a:pt x="90" y="66"/>
                </a:lnTo>
                <a:lnTo>
                  <a:pt x="96" y="66"/>
                </a:lnTo>
                <a:lnTo>
                  <a:pt x="102" y="66"/>
                </a:lnTo>
                <a:lnTo>
                  <a:pt x="102" y="72"/>
                </a:lnTo>
                <a:lnTo>
                  <a:pt x="108" y="72"/>
                </a:lnTo>
                <a:lnTo>
                  <a:pt x="114" y="72"/>
                </a:lnTo>
                <a:lnTo>
                  <a:pt x="120" y="78"/>
                </a:lnTo>
                <a:lnTo>
                  <a:pt x="126" y="78"/>
                </a:lnTo>
                <a:lnTo>
                  <a:pt x="132" y="78"/>
                </a:lnTo>
                <a:lnTo>
                  <a:pt x="132" y="84"/>
                </a:lnTo>
                <a:lnTo>
                  <a:pt x="138" y="84"/>
                </a:lnTo>
                <a:lnTo>
                  <a:pt x="144" y="84"/>
                </a:lnTo>
                <a:lnTo>
                  <a:pt x="150" y="90"/>
                </a:lnTo>
                <a:lnTo>
                  <a:pt x="156" y="90"/>
                </a:lnTo>
                <a:lnTo>
                  <a:pt x="162" y="90"/>
                </a:lnTo>
                <a:lnTo>
                  <a:pt x="168" y="96"/>
                </a:lnTo>
                <a:lnTo>
                  <a:pt x="174" y="96"/>
                </a:lnTo>
                <a:lnTo>
                  <a:pt x="180" y="96"/>
                </a:lnTo>
                <a:lnTo>
                  <a:pt x="186" y="96"/>
                </a:lnTo>
                <a:lnTo>
                  <a:pt x="186" y="102"/>
                </a:lnTo>
                <a:lnTo>
                  <a:pt x="192" y="102"/>
                </a:lnTo>
                <a:lnTo>
                  <a:pt x="198" y="102"/>
                </a:lnTo>
                <a:lnTo>
                  <a:pt x="204" y="102"/>
                </a:lnTo>
                <a:lnTo>
                  <a:pt x="210" y="108"/>
                </a:lnTo>
                <a:lnTo>
                  <a:pt x="216" y="108"/>
                </a:lnTo>
                <a:lnTo>
                  <a:pt x="222" y="108"/>
                </a:lnTo>
                <a:lnTo>
                  <a:pt x="228" y="108"/>
                </a:lnTo>
                <a:lnTo>
                  <a:pt x="234" y="108"/>
                </a:lnTo>
                <a:lnTo>
                  <a:pt x="234" y="114"/>
                </a:lnTo>
                <a:lnTo>
                  <a:pt x="240" y="114"/>
                </a:lnTo>
                <a:lnTo>
                  <a:pt x="246" y="114"/>
                </a:lnTo>
                <a:lnTo>
                  <a:pt x="252" y="114"/>
                </a:lnTo>
                <a:lnTo>
                  <a:pt x="258" y="114"/>
                </a:lnTo>
                <a:lnTo>
                  <a:pt x="264" y="120"/>
                </a:lnTo>
                <a:lnTo>
                  <a:pt x="270" y="120"/>
                </a:lnTo>
                <a:lnTo>
                  <a:pt x="276" y="120"/>
                </a:lnTo>
                <a:lnTo>
                  <a:pt x="282" y="120"/>
                </a:lnTo>
                <a:lnTo>
                  <a:pt x="288" y="120"/>
                </a:lnTo>
                <a:lnTo>
                  <a:pt x="294" y="120"/>
                </a:lnTo>
                <a:lnTo>
                  <a:pt x="300" y="126"/>
                </a:lnTo>
                <a:lnTo>
                  <a:pt x="306" y="126"/>
                </a:lnTo>
                <a:lnTo>
                  <a:pt x="312" y="126"/>
                </a:lnTo>
                <a:lnTo>
                  <a:pt x="318" y="126"/>
                </a:lnTo>
                <a:lnTo>
                  <a:pt x="324" y="126"/>
                </a:lnTo>
                <a:lnTo>
                  <a:pt x="330" y="126"/>
                </a:lnTo>
                <a:lnTo>
                  <a:pt x="336" y="126"/>
                </a:lnTo>
                <a:lnTo>
                  <a:pt x="342" y="126"/>
                </a:lnTo>
                <a:lnTo>
                  <a:pt x="342" y="132"/>
                </a:lnTo>
                <a:lnTo>
                  <a:pt x="348" y="132"/>
                </a:lnTo>
                <a:lnTo>
                  <a:pt x="354" y="132"/>
                </a:lnTo>
              </a:path>
            </a:pathLst>
          </a:custGeom>
          <a:noFill/>
          <a:ln w="19050" cap="flat" cmpd="sng">
            <a:solidFill>
              <a:schemeClr val="accent2">
                <a:alpha val="10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10686" name="Freeform 94"/>
          <p:cNvSpPr/>
          <p:nvPr/>
        </p:nvSpPr>
        <p:spPr>
          <a:xfrm>
            <a:off x="7413625" y="2247900"/>
            <a:ext cx="457200" cy="23813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360" h="1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48" y="6"/>
                </a:lnTo>
                <a:lnTo>
                  <a:pt x="54" y="6"/>
                </a:lnTo>
                <a:lnTo>
                  <a:pt x="60" y="6"/>
                </a:lnTo>
                <a:lnTo>
                  <a:pt x="66" y="6"/>
                </a:lnTo>
                <a:lnTo>
                  <a:pt x="72" y="6"/>
                </a:lnTo>
                <a:lnTo>
                  <a:pt x="78" y="6"/>
                </a:lnTo>
                <a:lnTo>
                  <a:pt x="84" y="6"/>
                </a:lnTo>
                <a:lnTo>
                  <a:pt x="90" y="6"/>
                </a:lnTo>
                <a:lnTo>
                  <a:pt x="96" y="6"/>
                </a:lnTo>
                <a:lnTo>
                  <a:pt x="102" y="6"/>
                </a:lnTo>
                <a:lnTo>
                  <a:pt x="108" y="6"/>
                </a:lnTo>
                <a:lnTo>
                  <a:pt x="114" y="6"/>
                </a:lnTo>
                <a:lnTo>
                  <a:pt x="120" y="6"/>
                </a:lnTo>
                <a:lnTo>
                  <a:pt x="126" y="6"/>
                </a:lnTo>
                <a:lnTo>
                  <a:pt x="132" y="6"/>
                </a:lnTo>
                <a:lnTo>
                  <a:pt x="138" y="6"/>
                </a:lnTo>
                <a:lnTo>
                  <a:pt x="138" y="12"/>
                </a:lnTo>
                <a:lnTo>
                  <a:pt x="144" y="12"/>
                </a:lnTo>
                <a:lnTo>
                  <a:pt x="150" y="12"/>
                </a:lnTo>
                <a:lnTo>
                  <a:pt x="156" y="12"/>
                </a:lnTo>
                <a:lnTo>
                  <a:pt x="162" y="12"/>
                </a:lnTo>
                <a:lnTo>
                  <a:pt x="168" y="12"/>
                </a:lnTo>
                <a:lnTo>
                  <a:pt x="174" y="12"/>
                </a:lnTo>
                <a:lnTo>
                  <a:pt x="180" y="12"/>
                </a:lnTo>
                <a:lnTo>
                  <a:pt x="186" y="12"/>
                </a:lnTo>
                <a:lnTo>
                  <a:pt x="192" y="12"/>
                </a:lnTo>
                <a:lnTo>
                  <a:pt x="198" y="12"/>
                </a:lnTo>
                <a:lnTo>
                  <a:pt x="204" y="12"/>
                </a:lnTo>
                <a:lnTo>
                  <a:pt x="210" y="12"/>
                </a:lnTo>
                <a:lnTo>
                  <a:pt x="216" y="12"/>
                </a:lnTo>
                <a:lnTo>
                  <a:pt x="222" y="12"/>
                </a:lnTo>
                <a:lnTo>
                  <a:pt x="228" y="12"/>
                </a:lnTo>
                <a:lnTo>
                  <a:pt x="234" y="12"/>
                </a:lnTo>
                <a:lnTo>
                  <a:pt x="240" y="12"/>
                </a:lnTo>
                <a:lnTo>
                  <a:pt x="246" y="12"/>
                </a:lnTo>
                <a:lnTo>
                  <a:pt x="252" y="12"/>
                </a:lnTo>
                <a:lnTo>
                  <a:pt x="258" y="12"/>
                </a:lnTo>
                <a:lnTo>
                  <a:pt x="264" y="12"/>
                </a:lnTo>
                <a:lnTo>
                  <a:pt x="270" y="12"/>
                </a:lnTo>
                <a:lnTo>
                  <a:pt x="276" y="12"/>
                </a:lnTo>
                <a:lnTo>
                  <a:pt x="282" y="12"/>
                </a:lnTo>
                <a:lnTo>
                  <a:pt x="288" y="12"/>
                </a:lnTo>
                <a:lnTo>
                  <a:pt x="294" y="12"/>
                </a:lnTo>
                <a:lnTo>
                  <a:pt x="300" y="12"/>
                </a:lnTo>
                <a:lnTo>
                  <a:pt x="306" y="12"/>
                </a:lnTo>
                <a:lnTo>
                  <a:pt x="312" y="12"/>
                </a:lnTo>
                <a:lnTo>
                  <a:pt x="318" y="12"/>
                </a:lnTo>
                <a:lnTo>
                  <a:pt x="324" y="12"/>
                </a:lnTo>
                <a:lnTo>
                  <a:pt x="330" y="12"/>
                </a:lnTo>
                <a:lnTo>
                  <a:pt x="330" y="18"/>
                </a:lnTo>
                <a:lnTo>
                  <a:pt x="336" y="18"/>
                </a:lnTo>
                <a:lnTo>
                  <a:pt x="342" y="18"/>
                </a:lnTo>
                <a:lnTo>
                  <a:pt x="348" y="18"/>
                </a:lnTo>
                <a:lnTo>
                  <a:pt x="354" y="18"/>
                </a:lnTo>
                <a:lnTo>
                  <a:pt x="360" y="18"/>
                </a:lnTo>
              </a:path>
            </a:pathLst>
          </a:custGeom>
          <a:noFill/>
          <a:ln w="19050" cap="flat" cmpd="sng">
            <a:solidFill>
              <a:srgbClr val="00FFFF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aphicFrame>
        <p:nvGraphicFramePr>
          <p:cNvPr id="110687" name="Object 95"/>
          <p:cNvGraphicFramePr>
            <a:graphicFrameLocks noChangeAspect="1"/>
          </p:cNvGraphicFramePr>
          <p:nvPr/>
        </p:nvGraphicFramePr>
        <p:xfrm>
          <a:off x="7146925" y="987425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13" imgW="225425" imgH="309245" progId="Equation.3">
                  <p:embed/>
                </p:oleObj>
              </mc:Choice>
              <mc:Fallback>
                <p:oleObj name="" r:id="rId13" imgW="225425" imgH="309245" progId="Equation.3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146925" y="987425"/>
                        <a:ext cx="355600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88" name="Object 96"/>
          <p:cNvGraphicFramePr>
            <a:graphicFrameLocks noChangeAspect="1"/>
          </p:cNvGraphicFramePr>
          <p:nvPr/>
        </p:nvGraphicFramePr>
        <p:xfrm>
          <a:off x="6051550" y="974725"/>
          <a:ext cx="5349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15" imgW="379730" imgH="309245" progId="Equation.3">
                  <p:embed/>
                </p:oleObj>
              </mc:Choice>
              <mc:Fallback>
                <p:oleObj name="" r:id="rId15" imgW="379730" imgH="309245" progId="Equation.3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51550" y="974725"/>
                        <a:ext cx="534988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89" name="Object 97"/>
          <p:cNvGraphicFramePr>
            <a:graphicFrameLocks noChangeAspect="1"/>
          </p:cNvGraphicFramePr>
          <p:nvPr/>
        </p:nvGraphicFramePr>
        <p:xfrm>
          <a:off x="7572375" y="1371600"/>
          <a:ext cx="11811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17" imgW="927100" imgH="276860" progId="Equation.3">
                  <p:embed/>
                </p:oleObj>
              </mc:Choice>
              <mc:Fallback>
                <p:oleObj name="" r:id="rId17" imgW="927100" imgH="276860" progId="Equation.3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572375" y="1371600"/>
                        <a:ext cx="11811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692" name="Object 100"/>
          <p:cNvGraphicFramePr>
            <a:graphicFrameLocks noChangeAspect="1"/>
          </p:cNvGraphicFramePr>
          <p:nvPr/>
        </p:nvGraphicFramePr>
        <p:xfrm>
          <a:off x="1412875" y="746125"/>
          <a:ext cx="28956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19" imgW="2376170" imgH="734060" progId="Equation.3">
                  <p:embed/>
                </p:oleObj>
              </mc:Choice>
              <mc:Fallback>
                <p:oleObj name="" r:id="rId19" imgW="2376170" imgH="734060" progId="Equation.3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412875" y="746125"/>
                        <a:ext cx="2895600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680" name="Freeform 88"/>
          <p:cNvSpPr/>
          <p:nvPr/>
        </p:nvSpPr>
        <p:spPr>
          <a:xfrm>
            <a:off x="6124575" y="2247900"/>
            <a:ext cx="457200" cy="238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</a:cxnLst>
            <a:pathLst>
              <a:path w="360" h="18">
                <a:moveTo>
                  <a:pt x="0" y="18"/>
                </a:moveTo>
                <a:lnTo>
                  <a:pt x="0" y="18"/>
                </a:lnTo>
                <a:lnTo>
                  <a:pt x="6" y="18"/>
                </a:lnTo>
                <a:lnTo>
                  <a:pt x="12" y="18"/>
                </a:lnTo>
                <a:lnTo>
                  <a:pt x="18" y="18"/>
                </a:lnTo>
                <a:lnTo>
                  <a:pt x="24" y="18"/>
                </a:lnTo>
                <a:lnTo>
                  <a:pt x="30" y="18"/>
                </a:lnTo>
                <a:lnTo>
                  <a:pt x="36" y="18"/>
                </a:lnTo>
                <a:lnTo>
                  <a:pt x="42" y="18"/>
                </a:lnTo>
                <a:lnTo>
                  <a:pt x="48" y="18"/>
                </a:lnTo>
                <a:lnTo>
                  <a:pt x="54" y="18"/>
                </a:lnTo>
                <a:lnTo>
                  <a:pt x="60" y="18"/>
                </a:lnTo>
                <a:lnTo>
                  <a:pt x="66" y="18"/>
                </a:lnTo>
                <a:lnTo>
                  <a:pt x="66" y="12"/>
                </a:lnTo>
                <a:lnTo>
                  <a:pt x="72" y="12"/>
                </a:lnTo>
                <a:lnTo>
                  <a:pt x="78" y="12"/>
                </a:lnTo>
                <a:lnTo>
                  <a:pt x="84" y="12"/>
                </a:lnTo>
                <a:lnTo>
                  <a:pt x="90" y="12"/>
                </a:lnTo>
                <a:lnTo>
                  <a:pt x="96" y="12"/>
                </a:lnTo>
                <a:lnTo>
                  <a:pt x="102" y="12"/>
                </a:lnTo>
                <a:lnTo>
                  <a:pt x="108" y="12"/>
                </a:lnTo>
                <a:lnTo>
                  <a:pt x="114" y="12"/>
                </a:lnTo>
                <a:lnTo>
                  <a:pt x="120" y="12"/>
                </a:lnTo>
                <a:lnTo>
                  <a:pt x="126" y="12"/>
                </a:lnTo>
                <a:lnTo>
                  <a:pt x="132" y="12"/>
                </a:lnTo>
                <a:lnTo>
                  <a:pt x="138" y="12"/>
                </a:lnTo>
                <a:lnTo>
                  <a:pt x="144" y="12"/>
                </a:lnTo>
                <a:lnTo>
                  <a:pt x="150" y="12"/>
                </a:lnTo>
                <a:lnTo>
                  <a:pt x="156" y="12"/>
                </a:lnTo>
                <a:lnTo>
                  <a:pt x="162" y="12"/>
                </a:lnTo>
                <a:lnTo>
                  <a:pt x="168" y="12"/>
                </a:lnTo>
                <a:lnTo>
                  <a:pt x="174" y="12"/>
                </a:lnTo>
                <a:lnTo>
                  <a:pt x="180" y="12"/>
                </a:lnTo>
                <a:lnTo>
                  <a:pt x="186" y="12"/>
                </a:lnTo>
                <a:lnTo>
                  <a:pt x="192" y="12"/>
                </a:lnTo>
                <a:lnTo>
                  <a:pt x="198" y="12"/>
                </a:lnTo>
                <a:lnTo>
                  <a:pt x="204" y="12"/>
                </a:lnTo>
                <a:lnTo>
                  <a:pt x="210" y="12"/>
                </a:lnTo>
                <a:lnTo>
                  <a:pt x="216" y="12"/>
                </a:lnTo>
                <a:lnTo>
                  <a:pt x="222" y="12"/>
                </a:lnTo>
                <a:lnTo>
                  <a:pt x="228" y="12"/>
                </a:lnTo>
                <a:lnTo>
                  <a:pt x="234" y="12"/>
                </a:lnTo>
                <a:lnTo>
                  <a:pt x="240" y="12"/>
                </a:lnTo>
                <a:lnTo>
                  <a:pt x="246" y="12"/>
                </a:lnTo>
                <a:lnTo>
                  <a:pt x="252" y="12"/>
                </a:lnTo>
                <a:lnTo>
                  <a:pt x="258" y="12"/>
                </a:lnTo>
                <a:lnTo>
                  <a:pt x="258" y="6"/>
                </a:lnTo>
                <a:lnTo>
                  <a:pt x="264" y="6"/>
                </a:lnTo>
                <a:lnTo>
                  <a:pt x="270" y="6"/>
                </a:lnTo>
                <a:lnTo>
                  <a:pt x="276" y="6"/>
                </a:lnTo>
                <a:lnTo>
                  <a:pt x="282" y="6"/>
                </a:lnTo>
                <a:lnTo>
                  <a:pt x="288" y="6"/>
                </a:lnTo>
                <a:lnTo>
                  <a:pt x="294" y="6"/>
                </a:lnTo>
                <a:lnTo>
                  <a:pt x="300" y="6"/>
                </a:lnTo>
                <a:lnTo>
                  <a:pt x="306" y="6"/>
                </a:lnTo>
                <a:lnTo>
                  <a:pt x="312" y="6"/>
                </a:lnTo>
                <a:lnTo>
                  <a:pt x="318" y="6"/>
                </a:lnTo>
                <a:lnTo>
                  <a:pt x="324" y="6"/>
                </a:lnTo>
                <a:lnTo>
                  <a:pt x="330" y="6"/>
                </a:lnTo>
                <a:lnTo>
                  <a:pt x="336" y="6"/>
                </a:lnTo>
                <a:lnTo>
                  <a:pt x="342" y="6"/>
                </a:lnTo>
                <a:lnTo>
                  <a:pt x="348" y="6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</a:path>
            </a:pathLst>
          </a:custGeom>
          <a:noFill/>
          <a:ln w="19050" cap="flat" cmpd="sng">
            <a:solidFill>
              <a:srgbClr val="00FF00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1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62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9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0619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0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0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0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0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0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0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0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0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0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0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8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0648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0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065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0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0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0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065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065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14" grpId="0" build="p"/>
      <p:bldP spid="110619" grpId="0" build="p"/>
      <p:bldP spid="110620" grpId="0" build="p"/>
      <p:bldP spid="110648" grpId="0" build="p"/>
      <p:bldP spid="110650" grpId="0" build="p"/>
      <p:bldP spid="110652" grpId="0" bldLvl="0" animBg="1"/>
      <p:bldP spid="110653" grpId="0" bldLvl="0" animBg="1"/>
      <p:bldP spid="110654" grpId="0" build="p"/>
      <p:bldP spid="1106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358775" y="139700"/>
            <a:ext cx="2209800" cy="6096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ea typeface="楷体_GB2312" pitchFamily="49" charset="-122"/>
              </a:rPr>
              <a:t>(4) </a:t>
            </a:r>
            <a:r>
              <a:rPr lang="zh-CN" altLang="en-US" sz="2800" b="1" dirty="0">
                <a:ea typeface="楷体_GB2312" pitchFamily="49" charset="-122"/>
              </a:rPr>
              <a:t>周期性</a:t>
            </a:r>
            <a:endParaRPr lang="zh-CN" altLang="en-US" sz="2800" b="1" dirty="0">
              <a:ea typeface="楷体_GB2312" pitchFamily="49" charset="-122"/>
            </a:endParaRPr>
          </a:p>
        </p:txBody>
      </p:sp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>
          <a:off x="863600" y="854075"/>
          <a:ext cx="2336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1" imgW="1899920" imgH="276860" progId="Equation.3">
                  <p:embed/>
                </p:oleObj>
              </mc:Choice>
              <mc:Fallback>
                <p:oleObj name="" r:id="rId1" imgW="1899920" imgH="27686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63600" y="854075"/>
                        <a:ext cx="2336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08" name="Text Box 4"/>
          <p:cNvSpPr txBox="1"/>
          <p:nvPr/>
        </p:nvSpPr>
        <p:spPr>
          <a:xfrm>
            <a:off x="3200400" y="747713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且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3909" name="Object 5"/>
          <p:cNvGraphicFramePr>
            <a:graphicFrameLocks noChangeAspect="1"/>
          </p:cNvGraphicFramePr>
          <p:nvPr/>
        </p:nvGraphicFramePr>
        <p:xfrm>
          <a:off x="3810000" y="838200"/>
          <a:ext cx="13843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" r:id="rId3" imgW="1094740" imgH="250825" progId="Equation.3">
                  <p:embed/>
                </p:oleObj>
              </mc:Choice>
              <mc:Fallback>
                <p:oleObj name="" r:id="rId3" imgW="1094740" imgH="250825" progId="Equation.3">
                  <p:embed/>
                  <p:pic>
                    <p:nvPicPr>
                      <p:cNvPr id="0" name="图片 319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10000" y="838200"/>
                        <a:ext cx="13843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0" name="Object 6"/>
          <p:cNvGraphicFramePr>
            <a:graphicFrameLocks noChangeAspect="1"/>
          </p:cNvGraphicFramePr>
          <p:nvPr/>
        </p:nvGraphicFramePr>
        <p:xfrm>
          <a:off x="1835150" y="1362075"/>
          <a:ext cx="23860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5" imgW="1951355" imgH="276860" progId="Equation.3">
                  <p:embed/>
                </p:oleObj>
              </mc:Choice>
              <mc:Fallback>
                <p:oleObj name="" r:id="rId5" imgW="1951355" imgH="27686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835150" y="1362075"/>
                        <a:ext cx="2386013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1" name="Text Box 7"/>
          <p:cNvSpPr txBox="1"/>
          <p:nvPr/>
        </p:nvSpPr>
        <p:spPr>
          <a:xfrm>
            <a:off x="152400" y="1809750"/>
            <a:ext cx="1219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3912" name="Object 8"/>
          <p:cNvGraphicFramePr>
            <a:graphicFrameLocks noChangeAspect="1"/>
          </p:cNvGraphicFramePr>
          <p:nvPr/>
        </p:nvGraphicFramePr>
        <p:xfrm>
          <a:off x="922338" y="1841500"/>
          <a:ext cx="857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7" imgW="219075" imgH="96520" progId="Equation.3">
                  <p:embed/>
                </p:oleObj>
              </mc:Choice>
              <mc:Fallback>
                <p:oleObj name="" r:id="rId7" imgW="219075" imgH="96520" progId="Equation.3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22338" y="1841500"/>
                        <a:ext cx="85725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3" name="Text Box 9"/>
          <p:cNvSpPr txBox="1"/>
          <p:nvPr/>
        </p:nvSpPr>
        <p:spPr>
          <a:xfrm>
            <a:off x="1608138" y="1809750"/>
            <a:ext cx="2438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周期函数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pSp>
        <p:nvGrpSpPr>
          <p:cNvPr id="123914" name="Group 10"/>
          <p:cNvGrpSpPr/>
          <p:nvPr/>
        </p:nvGrpSpPr>
        <p:grpSpPr>
          <a:xfrm>
            <a:off x="685800" y="2425700"/>
            <a:ext cx="3962400" cy="1103313"/>
            <a:chOff x="432" y="1528"/>
            <a:chExt cx="2496" cy="695"/>
          </a:xfrm>
        </p:grpSpPr>
        <p:sp>
          <p:nvSpPr>
            <p:cNvPr id="19500" name="Line 11"/>
            <p:cNvSpPr/>
            <p:nvPr/>
          </p:nvSpPr>
          <p:spPr>
            <a:xfrm flipV="1">
              <a:off x="1584" y="1536"/>
              <a:ext cx="0" cy="68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9501" name="Freeform 12"/>
            <p:cNvSpPr/>
            <p:nvPr/>
          </p:nvSpPr>
          <p:spPr>
            <a:xfrm>
              <a:off x="1584" y="1786"/>
              <a:ext cx="384" cy="24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192" y="0"/>
                </a:cxn>
                <a:cxn ang="0">
                  <a:pos x="384" y="240"/>
                </a:cxn>
              </a:cxnLst>
              <a:pathLst>
                <a:path w="384" h="240">
                  <a:moveTo>
                    <a:pt x="0" y="240"/>
                  </a:moveTo>
                  <a:cubicBezTo>
                    <a:pt x="64" y="120"/>
                    <a:pt x="128" y="0"/>
                    <a:pt x="192" y="0"/>
                  </a:cubicBezTo>
                  <a:cubicBezTo>
                    <a:pt x="256" y="0"/>
                    <a:pt x="352" y="200"/>
                    <a:pt x="384" y="240"/>
                  </a:cubicBezTo>
                </a:path>
              </a:pathLst>
            </a:custGeom>
            <a:noFill/>
            <a:ln w="28575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502" name="Freeform 13"/>
            <p:cNvSpPr/>
            <p:nvPr/>
          </p:nvSpPr>
          <p:spPr>
            <a:xfrm>
              <a:off x="1200" y="1786"/>
              <a:ext cx="384" cy="24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192" y="0"/>
                </a:cxn>
                <a:cxn ang="0">
                  <a:pos x="384" y="240"/>
                </a:cxn>
              </a:cxnLst>
              <a:pathLst>
                <a:path w="384" h="240">
                  <a:moveTo>
                    <a:pt x="0" y="240"/>
                  </a:moveTo>
                  <a:cubicBezTo>
                    <a:pt x="64" y="120"/>
                    <a:pt x="128" y="0"/>
                    <a:pt x="192" y="0"/>
                  </a:cubicBezTo>
                  <a:cubicBezTo>
                    <a:pt x="256" y="0"/>
                    <a:pt x="352" y="200"/>
                    <a:pt x="384" y="240"/>
                  </a:cubicBezTo>
                </a:path>
              </a:pathLst>
            </a:custGeom>
            <a:noFill/>
            <a:ln w="28575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503" name="Freeform 14"/>
            <p:cNvSpPr/>
            <p:nvPr/>
          </p:nvSpPr>
          <p:spPr>
            <a:xfrm>
              <a:off x="1968" y="1786"/>
              <a:ext cx="384" cy="24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192" y="0"/>
                </a:cxn>
                <a:cxn ang="0">
                  <a:pos x="384" y="240"/>
                </a:cxn>
              </a:cxnLst>
              <a:pathLst>
                <a:path w="384" h="240">
                  <a:moveTo>
                    <a:pt x="0" y="240"/>
                  </a:moveTo>
                  <a:cubicBezTo>
                    <a:pt x="64" y="120"/>
                    <a:pt x="128" y="0"/>
                    <a:pt x="192" y="0"/>
                  </a:cubicBezTo>
                  <a:cubicBezTo>
                    <a:pt x="256" y="0"/>
                    <a:pt x="352" y="200"/>
                    <a:pt x="384" y="240"/>
                  </a:cubicBezTo>
                </a:path>
              </a:pathLst>
            </a:custGeom>
            <a:noFill/>
            <a:ln w="28575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504" name="Freeform 15"/>
            <p:cNvSpPr/>
            <p:nvPr/>
          </p:nvSpPr>
          <p:spPr>
            <a:xfrm>
              <a:off x="816" y="1786"/>
              <a:ext cx="384" cy="24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192" y="0"/>
                </a:cxn>
                <a:cxn ang="0">
                  <a:pos x="384" y="240"/>
                </a:cxn>
              </a:cxnLst>
              <a:pathLst>
                <a:path w="384" h="240">
                  <a:moveTo>
                    <a:pt x="0" y="240"/>
                  </a:moveTo>
                  <a:cubicBezTo>
                    <a:pt x="64" y="120"/>
                    <a:pt x="128" y="0"/>
                    <a:pt x="192" y="0"/>
                  </a:cubicBezTo>
                  <a:cubicBezTo>
                    <a:pt x="256" y="0"/>
                    <a:pt x="352" y="200"/>
                    <a:pt x="384" y="240"/>
                  </a:cubicBezTo>
                </a:path>
              </a:pathLst>
            </a:custGeom>
            <a:noFill/>
            <a:ln w="28575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505" name="Freeform 16"/>
            <p:cNvSpPr/>
            <p:nvPr/>
          </p:nvSpPr>
          <p:spPr>
            <a:xfrm>
              <a:off x="2352" y="1786"/>
              <a:ext cx="384" cy="24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192" y="0"/>
                </a:cxn>
                <a:cxn ang="0">
                  <a:pos x="384" y="240"/>
                </a:cxn>
              </a:cxnLst>
              <a:pathLst>
                <a:path w="384" h="240">
                  <a:moveTo>
                    <a:pt x="0" y="240"/>
                  </a:moveTo>
                  <a:cubicBezTo>
                    <a:pt x="64" y="120"/>
                    <a:pt x="128" y="0"/>
                    <a:pt x="192" y="0"/>
                  </a:cubicBezTo>
                  <a:cubicBezTo>
                    <a:pt x="256" y="0"/>
                    <a:pt x="352" y="200"/>
                    <a:pt x="384" y="240"/>
                  </a:cubicBezTo>
                </a:path>
              </a:pathLst>
            </a:custGeom>
            <a:noFill/>
            <a:ln w="28575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506" name="Freeform 17"/>
            <p:cNvSpPr/>
            <p:nvPr/>
          </p:nvSpPr>
          <p:spPr>
            <a:xfrm>
              <a:off x="432" y="1786"/>
              <a:ext cx="384" cy="24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192" y="0"/>
                </a:cxn>
                <a:cxn ang="0">
                  <a:pos x="384" y="240"/>
                </a:cxn>
              </a:cxnLst>
              <a:pathLst>
                <a:path w="384" h="240">
                  <a:moveTo>
                    <a:pt x="0" y="240"/>
                  </a:moveTo>
                  <a:cubicBezTo>
                    <a:pt x="64" y="120"/>
                    <a:pt x="128" y="0"/>
                    <a:pt x="192" y="0"/>
                  </a:cubicBezTo>
                  <a:cubicBezTo>
                    <a:pt x="256" y="0"/>
                    <a:pt x="352" y="200"/>
                    <a:pt x="384" y="240"/>
                  </a:cubicBezTo>
                </a:path>
              </a:pathLst>
            </a:custGeom>
            <a:noFill/>
            <a:ln w="28575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aphicFrame>
          <p:nvGraphicFramePr>
            <p:cNvPr id="19507" name="Object 18"/>
            <p:cNvGraphicFramePr>
              <a:graphicFrameLocks noChangeAspect="1"/>
            </p:cNvGraphicFramePr>
            <p:nvPr/>
          </p:nvGraphicFramePr>
          <p:xfrm>
            <a:off x="1927" y="2072"/>
            <a:ext cx="152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2" name="" r:id="rId9" imgW="128905" imgH="128905" progId="Equation.3">
                    <p:embed/>
                  </p:oleObj>
                </mc:Choice>
                <mc:Fallback>
                  <p:oleObj name="" r:id="rId9" imgW="128905" imgH="128905" progId="Equation.3">
                    <p:embed/>
                    <p:pic>
                      <p:nvPicPr>
                        <p:cNvPr id="0" name="图片 3191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927" y="2072"/>
                          <a:ext cx="152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8" name="Object 19"/>
            <p:cNvGraphicFramePr>
              <a:graphicFrameLocks noChangeAspect="1"/>
            </p:cNvGraphicFramePr>
            <p:nvPr/>
          </p:nvGraphicFramePr>
          <p:xfrm>
            <a:off x="2359" y="2062"/>
            <a:ext cx="152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4" name="" r:id="rId11" imgW="128905" imgH="128905" progId="Equation.3">
                    <p:embed/>
                  </p:oleObj>
                </mc:Choice>
                <mc:Fallback>
                  <p:oleObj name="" r:id="rId11" imgW="128905" imgH="128905" progId="Equation.3">
                    <p:embed/>
                    <p:pic>
                      <p:nvPicPr>
                        <p:cNvPr id="0" name="图片 3183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59" y="2062"/>
                          <a:ext cx="152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9" name="Object 20"/>
            <p:cNvGraphicFramePr>
              <a:graphicFrameLocks noChangeAspect="1"/>
            </p:cNvGraphicFramePr>
            <p:nvPr/>
          </p:nvGraphicFramePr>
          <p:xfrm>
            <a:off x="2768" y="2064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8" name="" r:id="rId13" imgW="122555" imgH="128905" progId="Equation.3">
                    <p:embed/>
                  </p:oleObj>
                </mc:Choice>
                <mc:Fallback>
                  <p:oleObj name="" r:id="rId13" imgW="122555" imgH="128905" progId="Equation.3">
                    <p:embed/>
                    <p:pic>
                      <p:nvPicPr>
                        <p:cNvPr id="0" name="图片 3187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768" y="2064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0" name="Object 21"/>
            <p:cNvGraphicFramePr>
              <a:graphicFrameLocks noChangeAspect="1"/>
            </p:cNvGraphicFramePr>
            <p:nvPr/>
          </p:nvGraphicFramePr>
          <p:xfrm>
            <a:off x="1048" y="2118"/>
            <a:ext cx="152" cy="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9" name="" r:id="rId15" imgW="6350" imgH="6350" progId="Equation.3">
                    <p:embed/>
                  </p:oleObj>
                </mc:Choice>
                <mc:Fallback>
                  <p:oleObj name="" r:id="rId15" imgW="6350" imgH="6350" progId="Equation.3">
                    <p:embed/>
                    <p:pic>
                      <p:nvPicPr>
                        <p:cNvPr id="0" name="图片 3188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48" y="2118"/>
                          <a:ext cx="152" cy="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1" name="Object 22"/>
            <p:cNvGraphicFramePr>
              <a:graphicFrameLocks noChangeAspect="1"/>
            </p:cNvGraphicFramePr>
            <p:nvPr/>
          </p:nvGraphicFramePr>
          <p:xfrm>
            <a:off x="1623" y="2028"/>
            <a:ext cx="170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0" name="" r:id="rId17" imgW="186690" imgH="193040" progId="Equation.3">
                    <p:embed/>
                  </p:oleObj>
                </mc:Choice>
                <mc:Fallback>
                  <p:oleObj name="" r:id="rId17" imgW="186690" imgH="193040" progId="Equation.3">
                    <p:embed/>
                    <p:pic>
                      <p:nvPicPr>
                        <p:cNvPr id="0" name="图片 3189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23" y="2028"/>
                          <a:ext cx="170" cy="1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2" name="Object 23"/>
            <p:cNvGraphicFramePr>
              <a:graphicFrameLocks noChangeAspect="1"/>
            </p:cNvGraphicFramePr>
            <p:nvPr/>
          </p:nvGraphicFramePr>
          <p:xfrm>
            <a:off x="823" y="2062"/>
            <a:ext cx="152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1" name="" r:id="rId19" imgW="128905" imgH="128905" progId="Equation.3">
                    <p:embed/>
                  </p:oleObj>
                </mc:Choice>
                <mc:Fallback>
                  <p:oleObj name="" r:id="rId19" imgW="128905" imgH="128905" progId="Equation.3">
                    <p:embed/>
                    <p:pic>
                      <p:nvPicPr>
                        <p:cNvPr id="0" name="图片 3190"/>
                        <p:cNvPicPr/>
                        <p:nvPr/>
                      </p:nvPicPr>
                      <p:blipFill>
                        <a:blip r:embed="rId20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23" y="2062"/>
                          <a:ext cx="152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3" name="Object 24"/>
            <p:cNvGraphicFramePr>
              <a:graphicFrameLocks noChangeAspect="1"/>
            </p:cNvGraphicFramePr>
            <p:nvPr/>
          </p:nvGraphicFramePr>
          <p:xfrm>
            <a:off x="680" y="2026"/>
            <a:ext cx="129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" name="" r:id="rId21" imgW="116205" imgH="186690" progId="Equation.3">
                    <p:embed/>
                  </p:oleObj>
                </mc:Choice>
                <mc:Fallback>
                  <p:oleObj name="" r:id="rId21" imgW="116205" imgH="186690" progId="Equation.3">
                    <p:embed/>
                    <p:pic>
                      <p:nvPicPr>
                        <p:cNvPr id="0" name="图片 3184"/>
                        <p:cNvPicPr/>
                        <p:nvPr/>
                      </p:nvPicPr>
                      <p:blipFill>
                        <a:blip r:embed="rId22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80" y="2026"/>
                          <a:ext cx="129" cy="1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4" name="Object 25"/>
            <p:cNvGraphicFramePr>
              <a:graphicFrameLocks noChangeAspect="1"/>
            </p:cNvGraphicFramePr>
            <p:nvPr/>
          </p:nvGraphicFramePr>
          <p:xfrm>
            <a:off x="1152" y="2072"/>
            <a:ext cx="152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3" name="" r:id="rId23" imgW="128905" imgH="128905" progId="Equation.3">
                    <p:embed/>
                  </p:oleObj>
                </mc:Choice>
                <mc:Fallback>
                  <p:oleObj name="" r:id="rId23" imgW="128905" imgH="128905" progId="Equation.3">
                    <p:embed/>
                    <p:pic>
                      <p:nvPicPr>
                        <p:cNvPr id="0" name="图片 3192"/>
                        <p:cNvPicPr/>
                        <p:nvPr/>
                      </p:nvPicPr>
                      <p:blipFill>
                        <a:blip r:embed="rId24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52" y="2072"/>
                          <a:ext cx="152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5" name="Object 26"/>
            <p:cNvGraphicFramePr>
              <a:graphicFrameLocks noChangeAspect="1"/>
            </p:cNvGraphicFramePr>
            <p:nvPr/>
          </p:nvGraphicFramePr>
          <p:xfrm>
            <a:off x="1624" y="1528"/>
            <a:ext cx="15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" name="" r:id="rId25" imgW="128905" imgH="193040" progId="Equation.3">
                    <p:embed/>
                  </p:oleObj>
                </mc:Choice>
                <mc:Fallback>
                  <p:oleObj name="" r:id="rId25" imgW="128905" imgH="193040" progId="Equation.3">
                    <p:embed/>
                    <p:pic>
                      <p:nvPicPr>
                        <p:cNvPr id="0" name="图片 3185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24" y="1528"/>
                          <a:ext cx="152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6" name="Object 27"/>
            <p:cNvGraphicFramePr>
              <a:graphicFrameLocks noChangeAspect="1"/>
            </p:cNvGraphicFramePr>
            <p:nvPr/>
          </p:nvGraphicFramePr>
          <p:xfrm>
            <a:off x="2221" y="2030"/>
            <a:ext cx="129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4" name="" r:id="rId27" imgW="116205" imgH="186690" progId="Equation.3">
                    <p:embed/>
                  </p:oleObj>
                </mc:Choice>
                <mc:Fallback>
                  <p:oleObj name="" r:id="rId27" imgW="116205" imgH="186690" progId="Equation.3">
                    <p:embed/>
                    <p:pic>
                      <p:nvPicPr>
                        <p:cNvPr id="0" name="图片 3193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221" y="2030"/>
                          <a:ext cx="129" cy="18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7" name="Object 28"/>
            <p:cNvGraphicFramePr>
              <a:graphicFrameLocks noChangeAspect="1"/>
            </p:cNvGraphicFramePr>
            <p:nvPr/>
          </p:nvGraphicFramePr>
          <p:xfrm>
            <a:off x="568" y="2118"/>
            <a:ext cx="152" cy="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5" name="" r:id="rId29" imgW="6350" imgH="6350" progId="Equation.3">
                    <p:embed/>
                  </p:oleObj>
                </mc:Choice>
                <mc:Fallback>
                  <p:oleObj name="" r:id="rId29" imgW="6350" imgH="6350" progId="Equation.3">
                    <p:embed/>
                    <p:pic>
                      <p:nvPicPr>
                        <p:cNvPr id="0" name="图片 3194"/>
                        <p:cNvPicPr/>
                        <p:nvPr/>
                      </p:nvPicPr>
                      <p:blipFill>
                        <a:blip r:embed="rId30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68" y="2118"/>
                          <a:ext cx="152" cy="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18" name="Line 29"/>
            <p:cNvSpPr/>
            <p:nvPr/>
          </p:nvSpPr>
          <p:spPr>
            <a:xfrm>
              <a:off x="434" y="2026"/>
              <a:ext cx="249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</p:grpSp>
      <p:sp>
        <p:nvSpPr>
          <p:cNvPr id="123934" name="Text Box 30"/>
          <p:cNvSpPr txBox="1"/>
          <p:nvPr/>
        </p:nvSpPr>
        <p:spPr>
          <a:xfrm>
            <a:off x="5257800" y="747713"/>
            <a:ext cx="838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3935" name="Text Box 31"/>
          <p:cNvSpPr txBox="1"/>
          <p:nvPr/>
        </p:nvSpPr>
        <p:spPr>
          <a:xfrm>
            <a:off x="3665538" y="1809750"/>
            <a:ext cx="2286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</a:t>
            </a:r>
            <a:r>
              <a:rPr lang="zh-CN" altLang="en-US" sz="2800" i="1" dirty="0">
                <a:solidFill>
                  <a:schemeClr val="tx2"/>
                </a:solidFill>
                <a:ea typeface="楷体_GB2312" pitchFamily="49" charset="-122"/>
              </a:rPr>
              <a:t> </a:t>
            </a:r>
            <a:r>
              <a:rPr lang="en-US" altLang="zh-CN" sz="2800" i="1" dirty="0">
                <a:solidFill>
                  <a:schemeClr val="tx2"/>
                </a:solidFill>
                <a:ea typeface="楷体_GB2312" pitchFamily="49" charset="-122"/>
              </a:rPr>
              <a:t>l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为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周期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3936" name="Text Box 32"/>
          <p:cNvSpPr txBox="1"/>
          <p:nvPr/>
        </p:nvSpPr>
        <p:spPr>
          <a:xfrm>
            <a:off x="5445125" y="1809750"/>
            <a:ext cx="35337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( </a:t>
            </a:r>
            <a:r>
              <a:rPr lang="zh-CN" altLang="en-US" sz="2800" dirty="0">
                <a:ea typeface="楷体_GB2312" pitchFamily="49" charset="-122"/>
              </a:rPr>
              <a:t>一般指</a:t>
            </a:r>
            <a:r>
              <a:rPr lang="zh-CN" altLang="en-US" sz="2800" dirty="0">
                <a:solidFill>
                  <a:srgbClr val="66FF66"/>
                </a:solidFill>
                <a:ea typeface="楷体_GB2312" pitchFamily="49" charset="-122"/>
              </a:rPr>
              <a:t>最小正周期</a:t>
            </a:r>
            <a:r>
              <a:rPr lang="zh-CN" altLang="en-US" sz="2800" dirty="0"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).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3937" name="Text Box 33"/>
          <p:cNvSpPr txBox="1"/>
          <p:nvPr/>
        </p:nvSpPr>
        <p:spPr>
          <a:xfrm>
            <a:off x="1600200" y="3735388"/>
            <a:ext cx="1600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周期为 </a:t>
            </a:r>
            <a:r>
              <a:rPr lang="zh-CN" altLang="en-US" sz="2800" dirty="0">
                <a:ea typeface="楷体_GB2312" pitchFamily="49" charset="-122"/>
                <a:sym typeface="Symbol" panose="05050102010706020507" pitchFamily="18" charset="2"/>
              </a:rPr>
              <a:t>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3938" name="Text Box 34"/>
          <p:cNvSpPr txBox="1"/>
          <p:nvPr/>
        </p:nvSpPr>
        <p:spPr>
          <a:xfrm>
            <a:off x="5911850" y="3733800"/>
            <a:ext cx="12509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周期为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3939" name="Object 35"/>
          <p:cNvGraphicFramePr>
            <a:graphicFrameLocks noChangeAspect="1"/>
          </p:cNvGraphicFramePr>
          <p:nvPr/>
        </p:nvGraphicFramePr>
        <p:xfrm>
          <a:off x="7088188" y="3768725"/>
          <a:ext cx="3937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" r:id="rId31" imgW="257810" imgH="412115" progId="Equation.3">
                  <p:embed/>
                </p:oleObj>
              </mc:Choice>
              <mc:Fallback>
                <p:oleObj name="" r:id="rId31" imgW="257810" imgH="412115" progId="Equation.3">
                  <p:embed/>
                  <p:pic>
                    <p:nvPicPr>
                      <p:cNvPr id="0" name="图片 3204"/>
                      <p:cNvPicPr/>
                      <p:nvPr/>
                    </p:nvPicPr>
                    <p:blipFill>
                      <a:blip r:embed="rId3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088188" y="3768725"/>
                        <a:ext cx="3937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40" name="Text Box 36"/>
          <p:cNvSpPr txBox="1"/>
          <p:nvPr/>
        </p:nvSpPr>
        <p:spPr>
          <a:xfrm>
            <a:off x="533400" y="4330700"/>
            <a:ext cx="6096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楷体_GB2312" pitchFamily="49" charset="-122"/>
              </a:rPr>
              <a:t>注</a:t>
            </a:r>
            <a:r>
              <a:rPr lang="en-US" altLang="zh-CN" sz="2800" b="1" dirty="0">
                <a:solidFill>
                  <a:schemeClr val="tx2"/>
                </a:solidFill>
                <a:ea typeface="楷体_GB2312" pitchFamily="49" charset="-122"/>
              </a:rPr>
              <a:t>: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周期函数不一定存在最小正周期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23941" name="Text Box 37"/>
          <p:cNvSpPr txBox="1"/>
          <p:nvPr/>
        </p:nvSpPr>
        <p:spPr>
          <a:xfrm>
            <a:off x="457200" y="4940300"/>
            <a:ext cx="2819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例如</a:t>
            </a:r>
            <a:r>
              <a:rPr lang="en-US" altLang="zh-CN" sz="2800" dirty="0">
                <a:ea typeface="楷体_GB2312" pitchFamily="49" charset="-122"/>
              </a:rPr>
              <a:t>,  </a:t>
            </a:r>
            <a:r>
              <a:rPr lang="zh-CN" altLang="en-US" sz="2800" dirty="0">
                <a:ea typeface="楷体_GB2312" pitchFamily="49" charset="-122"/>
              </a:rPr>
              <a:t>常量函数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3942" name="Object 38"/>
          <p:cNvGraphicFramePr>
            <a:graphicFrameLocks noChangeAspect="1"/>
          </p:cNvGraphicFramePr>
          <p:nvPr/>
        </p:nvGraphicFramePr>
        <p:xfrm>
          <a:off x="3060700" y="5019675"/>
          <a:ext cx="1358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name="" r:id="rId33" imgW="1082040" imgH="276860" progId="Equation.3">
                  <p:embed/>
                </p:oleObj>
              </mc:Choice>
              <mc:Fallback>
                <p:oleObj name="" r:id="rId33" imgW="1082040" imgH="276860" progId="Equation.3">
                  <p:embed/>
                  <p:pic>
                    <p:nvPicPr>
                      <p:cNvPr id="0" name="图片 3200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060700" y="5019675"/>
                        <a:ext cx="13589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43" name="Text Box 39"/>
          <p:cNvSpPr txBox="1"/>
          <p:nvPr/>
        </p:nvSpPr>
        <p:spPr>
          <a:xfrm>
            <a:off x="1447800" y="5473700"/>
            <a:ext cx="2667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狄利克雷函数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3944" name="Object 40"/>
          <p:cNvGraphicFramePr>
            <a:graphicFrameLocks noChangeAspect="1"/>
          </p:cNvGraphicFramePr>
          <p:nvPr/>
        </p:nvGraphicFramePr>
        <p:xfrm>
          <a:off x="3892550" y="5589588"/>
          <a:ext cx="1028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" r:id="rId35" imgW="798195" imgH="276860" progId="Equation.3">
                  <p:embed/>
                </p:oleObj>
              </mc:Choice>
              <mc:Fallback>
                <p:oleObj name="" r:id="rId35" imgW="798195" imgH="276860" progId="Equation.3">
                  <p:embed/>
                  <p:pic>
                    <p:nvPicPr>
                      <p:cNvPr id="0" name="图片 3203"/>
                      <p:cNvPicPr/>
                      <p:nvPr/>
                    </p:nvPicPr>
                    <p:blipFill>
                      <a:blip r:embed="rId3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892550" y="5589588"/>
                        <a:ext cx="10287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45" name="Text Box 41"/>
          <p:cNvSpPr txBox="1"/>
          <p:nvPr/>
        </p:nvSpPr>
        <p:spPr>
          <a:xfrm>
            <a:off x="6019800" y="5106988"/>
            <a:ext cx="2125663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ea typeface="楷体_GB2312" pitchFamily="49" charset="-122"/>
              </a:rPr>
              <a:t>为有理数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3946" name="Text Box 42"/>
          <p:cNvSpPr txBox="1"/>
          <p:nvPr/>
        </p:nvSpPr>
        <p:spPr>
          <a:xfrm>
            <a:off x="6027738" y="5702300"/>
            <a:ext cx="2049462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i="1" dirty="0">
                <a:ea typeface="楷体_GB2312" pitchFamily="49" charset="-122"/>
              </a:rPr>
              <a:t>x </a:t>
            </a:r>
            <a:r>
              <a:rPr lang="zh-CN" altLang="en-US" sz="2800" dirty="0">
                <a:ea typeface="楷体_GB2312" pitchFamily="49" charset="-122"/>
              </a:rPr>
              <a:t>为无理数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23947" name="AutoShape 43"/>
          <p:cNvSpPr/>
          <p:nvPr/>
        </p:nvSpPr>
        <p:spPr>
          <a:xfrm>
            <a:off x="5029200" y="5307013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23948" name="Object 44"/>
          <p:cNvGraphicFramePr>
            <a:graphicFrameLocks noChangeAspect="1"/>
          </p:cNvGraphicFramePr>
          <p:nvPr/>
        </p:nvGraphicFramePr>
        <p:xfrm>
          <a:off x="5334000" y="5245100"/>
          <a:ext cx="279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" r:id="rId37" imgW="161290" imgH="257810" progId="Equation.3">
                  <p:embed/>
                </p:oleObj>
              </mc:Choice>
              <mc:Fallback>
                <p:oleObj name="" r:id="rId37" imgW="161290" imgH="257810" progId="Equation.3">
                  <p:embed/>
                  <p:pic>
                    <p:nvPicPr>
                      <p:cNvPr id="0" name="图片 3202"/>
                      <p:cNvPicPr/>
                      <p:nvPr/>
                    </p:nvPicPr>
                    <p:blipFill>
                      <a:blip r:embed="rId3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34000" y="5245100"/>
                        <a:ext cx="2794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49" name="Object 45"/>
          <p:cNvGraphicFramePr>
            <a:graphicFrameLocks noChangeAspect="1"/>
          </p:cNvGraphicFramePr>
          <p:nvPr/>
        </p:nvGraphicFramePr>
        <p:xfrm>
          <a:off x="5308600" y="5854700"/>
          <a:ext cx="33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" r:id="rId39" imgW="212725" imgH="257810" progId="Equation.3">
                  <p:embed/>
                </p:oleObj>
              </mc:Choice>
              <mc:Fallback>
                <p:oleObj name="" r:id="rId39" imgW="212725" imgH="257810" progId="Equation.3">
                  <p:embed/>
                  <p:pic>
                    <p:nvPicPr>
                      <p:cNvPr id="0" name="图片 3208"/>
                      <p:cNvPicPr/>
                      <p:nvPr/>
                    </p:nvPicPr>
                    <p:blipFill>
                      <a:blip r:embed="rId4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08600" y="5854700"/>
                        <a:ext cx="3302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950" name="Group 46"/>
          <p:cNvGrpSpPr/>
          <p:nvPr/>
        </p:nvGrpSpPr>
        <p:grpSpPr>
          <a:xfrm>
            <a:off x="5054600" y="2362200"/>
            <a:ext cx="3684588" cy="1371600"/>
            <a:chOff x="3184" y="1536"/>
            <a:chExt cx="2321" cy="864"/>
          </a:xfrm>
        </p:grpSpPr>
        <p:graphicFrame>
          <p:nvGraphicFramePr>
            <p:cNvPr id="19484" name="Object 47"/>
            <p:cNvGraphicFramePr>
              <a:graphicFrameLocks noChangeAspect="1"/>
            </p:cNvGraphicFramePr>
            <p:nvPr/>
          </p:nvGraphicFramePr>
          <p:xfrm>
            <a:off x="5376" y="2128"/>
            <a:ext cx="96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6" name="" r:id="rId41" imgW="57785" imgH="161290" progId="Equation.3">
                    <p:embed/>
                  </p:oleObj>
                </mc:Choice>
                <mc:Fallback>
                  <p:oleObj name="" r:id="rId41" imgW="57785" imgH="161290" progId="Equation.3">
                    <p:embed/>
                    <p:pic>
                      <p:nvPicPr>
                        <p:cNvPr id="0" name="图片 3205"/>
                        <p:cNvPicPr/>
                        <p:nvPr/>
                      </p:nvPicPr>
                      <p:blipFill>
                        <a:blip r:embed="rId42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376" y="2128"/>
                          <a:ext cx="96" cy="1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5" name="Object 48"/>
            <p:cNvGraphicFramePr>
              <a:graphicFrameLocks noChangeAspect="1"/>
            </p:cNvGraphicFramePr>
            <p:nvPr/>
          </p:nvGraphicFramePr>
          <p:xfrm>
            <a:off x="3766" y="1536"/>
            <a:ext cx="410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0" name="" r:id="rId43" imgW="541020" imgH="276860" progId="Equation.3">
                    <p:embed/>
                  </p:oleObj>
                </mc:Choice>
                <mc:Fallback>
                  <p:oleObj name="" r:id="rId43" imgW="541020" imgH="276860" progId="Equation.3">
                    <p:embed/>
                    <p:pic>
                      <p:nvPicPr>
                        <p:cNvPr id="0" name="图片 3199"/>
                        <p:cNvPicPr/>
                        <p:nvPr/>
                      </p:nvPicPr>
                      <p:blipFill>
                        <a:blip r:embed="rId44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66" y="1536"/>
                          <a:ext cx="410" cy="2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6" name="Line 49"/>
            <p:cNvSpPr/>
            <p:nvPr/>
          </p:nvSpPr>
          <p:spPr>
            <a:xfrm flipH="1" flipV="1">
              <a:off x="4212" y="1536"/>
              <a:ext cx="0" cy="82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9487" name="Freeform 50"/>
            <p:cNvSpPr/>
            <p:nvPr/>
          </p:nvSpPr>
          <p:spPr>
            <a:xfrm>
              <a:off x="4212" y="1749"/>
              <a:ext cx="369" cy="288"/>
            </a:xfrm>
            <a:custGeom>
              <a:avLst/>
              <a:gdLst/>
              <a:ahLst/>
              <a:cxnLst>
                <a:cxn ang="0">
                  <a:pos x="0" y="1489"/>
                </a:cxn>
                <a:cxn ang="0">
                  <a:pos x="130" y="0"/>
                </a:cxn>
                <a:cxn ang="0">
                  <a:pos x="258" y="1489"/>
                </a:cxn>
              </a:cxnLst>
              <a:pathLst>
                <a:path w="384" h="240">
                  <a:moveTo>
                    <a:pt x="0" y="240"/>
                  </a:moveTo>
                  <a:cubicBezTo>
                    <a:pt x="64" y="120"/>
                    <a:pt x="128" y="0"/>
                    <a:pt x="192" y="0"/>
                  </a:cubicBezTo>
                  <a:cubicBezTo>
                    <a:pt x="256" y="0"/>
                    <a:pt x="352" y="200"/>
                    <a:pt x="384" y="240"/>
                  </a:cubicBezTo>
                </a:path>
              </a:pathLst>
            </a:custGeom>
            <a:noFill/>
            <a:ln w="28575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8" name="Freeform 51"/>
            <p:cNvSpPr/>
            <p:nvPr/>
          </p:nvSpPr>
          <p:spPr>
            <a:xfrm>
              <a:off x="3474" y="1749"/>
              <a:ext cx="369" cy="288"/>
            </a:xfrm>
            <a:custGeom>
              <a:avLst/>
              <a:gdLst/>
              <a:ahLst/>
              <a:cxnLst>
                <a:cxn ang="0">
                  <a:pos x="0" y="1489"/>
                </a:cxn>
                <a:cxn ang="0">
                  <a:pos x="130" y="0"/>
                </a:cxn>
                <a:cxn ang="0">
                  <a:pos x="258" y="1489"/>
                </a:cxn>
              </a:cxnLst>
              <a:pathLst>
                <a:path w="384" h="240">
                  <a:moveTo>
                    <a:pt x="0" y="240"/>
                  </a:moveTo>
                  <a:cubicBezTo>
                    <a:pt x="64" y="120"/>
                    <a:pt x="128" y="0"/>
                    <a:pt x="192" y="0"/>
                  </a:cubicBezTo>
                  <a:cubicBezTo>
                    <a:pt x="256" y="0"/>
                    <a:pt x="352" y="200"/>
                    <a:pt x="384" y="240"/>
                  </a:cubicBezTo>
                </a:path>
              </a:pathLst>
            </a:custGeom>
            <a:noFill/>
            <a:ln w="28575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89" name="Freeform 52"/>
            <p:cNvSpPr/>
            <p:nvPr/>
          </p:nvSpPr>
          <p:spPr>
            <a:xfrm>
              <a:off x="4950" y="1749"/>
              <a:ext cx="368" cy="288"/>
            </a:xfrm>
            <a:custGeom>
              <a:avLst/>
              <a:gdLst/>
              <a:ahLst/>
              <a:cxnLst>
                <a:cxn ang="0">
                  <a:pos x="0" y="1489"/>
                </a:cxn>
                <a:cxn ang="0">
                  <a:pos x="126" y="0"/>
                </a:cxn>
                <a:cxn ang="0">
                  <a:pos x="252" y="1489"/>
                </a:cxn>
              </a:cxnLst>
              <a:pathLst>
                <a:path w="384" h="240">
                  <a:moveTo>
                    <a:pt x="0" y="240"/>
                  </a:moveTo>
                  <a:cubicBezTo>
                    <a:pt x="64" y="120"/>
                    <a:pt x="128" y="0"/>
                    <a:pt x="192" y="0"/>
                  </a:cubicBezTo>
                  <a:cubicBezTo>
                    <a:pt x="256" y="0"/>
                    <a:pt x="352" y="200"/>
                    <a:pt x="384" y="240"/>
                  </a:cubicBezTo>
                </a:path>
              </a:pathLst>
            </a:custGeom>
            <a:noFill/>
            <a:ln w="28575" cap="flat" cmpd="sng">
              <a:solidFill>
                <a:srgbClr val="FF99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90" name="Line 53"/>
            <p:cNvSpPr/>
            <p:nvPr/>
          </p:nvSpPr>
          <p:spPr>
            <a:xfrm>
              <a:off x="3351" y="2040"/>
              <a:ext cx="215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graphicFrame>
          <p:nvGraphicFramePr>
            <p:cNvPr id="19491" name="Object 54"/>
            <p:cNvGraphicFramePr>
              <a:graphicFrameLocks noChangeAspect="1"/>
            </p:cNvGraphicFramePr>
            <p:nvPr/>
          </p:nvGraphicFramePr>
          <p:xfrm>
            <a:off x="4800" y="2033"/>
            <a:ext cx="248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7" name="" r:id="rId45" imgW="257810" imgH="412115" progId="Equation.3">
                    <p:embed/>
                  </p:oleObj>
                </mc:Choice>
                <mc:Fallback>
                  <p:oleObj name="" r:id="rId45" imgW="257810" imgH="412115" progId="Equation.3">
                    <p:embed/>
                    <p:pic>
                      <p:nvPicPr>
                        <p:cNvPr id="0" name="图片 3206"/>
                        <p:cNvPicPr/>
                        <p:nvPr/>
                      </p:nvPicPr>
                      <p:blipFill>
                        <a:blip r:embed="rId46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0" y="2033"/>
                          <a:ext cx="248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2" name="Object 55"/>
            <p:cNvGraphicFramePr>
              <a:graphicFrameLocks noChangeAspect="1"/>
            </p:cNvGraphicFramePr>
            <p:nvPr/>
          </p:nvGraphicFramePr>
          <p:xfrm>
            <a:off x="4512" y="2016"/>
            <a:ext cx="168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8" name="" r:id="rId47" imgW="154305" imgH="412115" progId="Equation.3">
                    <p:embed/>
                  </p:oleObj>
                </mc:Choice>
                <mc:Fallback>
                  <p:oleObj name="" r:id="rId47" imgW="154305" imgH="412115" progId="Equation.3">
                    <p:embed/>
                    <p:pic>
                      <p:nvPicPr>
                        <p:cNvPr id="0" name="图片 3207"/>
                        <p:cNvPicPr/>
                        <p:nvPr/>
                      </p:nvPicPr>
                      <p:blipFill>
                        <a:blip r:embed="rId48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12" y="2016"/>
                          <a:ext cx="168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3" name="Object 56"/>
            <p:cNvGraphicFramePr>
              <a:graphicFrameLocks noChangeAspect="1"/>
            </p:cNvGraphicFramePr>
            <p:nvPr/>
          </p:nvGraphicFramePr>
          <p:xfrm>
            <a:off x="3184" y="2040"/>
            <a:ext cx="41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2" name="" r:id="rId49" imgW="483235" imgH="412115" progId="Equation.3">
                    <p:embed/>
                  </p:oleObj>
                </mc:Choice>
                <mc:Fallback>
                  <p:oleObj name="" r:id="rId49" imgW="483235" imgH="412115" progId="Equation.3">
                    <p:embed/>
                    <p:pic>
                      <p:nvPicPr>
                        <p:cNvPr id="0" name="图片 3201"/>
                        <p:cNvPicPr/>
                        <p:nvPr/>
                      </p:nvPicPr>
                      <p:blipFill>
                        <a:blip r:embed="rId50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84" y="2040"/>
                          <a:ext cx="416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94" name="Object 57"/>
            <p:cNvGraphicFramePr>
              <a:graphicFrameLocks noChangeAspect="1"/>
            </p:cNvGraphicFramePr>
            <p:nvPr/>
          </p:nvGraphicFramePr>
          <p:xfrm>
            <a:off x="3648" y="2016"/>
            <a:ext cx="336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" name="" r:id="rId51" imgW="379730" imgH="412115" progId="Equation.3">
                    <p:embed/>
                  </p:oleObj>
                </mc:Choice>
                <mc:Fallback>
                  <p:oleObj name="" r:id="rId51" imgW="379730" imgH="412115" progId="Equation.3">
                    <p:embed/>
                    <p:pic>
                      <p:nvPicPr>
                        <p:cNvPr id="0" name="图片 3198"/>
                        <p:cNvPicPr/>
                        <p:nvPr/>
                      </p:nvPicPr>
                      <p:blipFill>
                        <a:blip r:embed="rId52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48" y="2016"/>
                          <a:ext cx="336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5" name="Line 58"/>
            <p:cNvSpPr/>
            <p:nvPr/>
          </p:nvSpPr>
          <p:spPr>
            <a:xfrm>
              <a:off x="4584" y="2040"/>
              <a:ext cx="384" cy="0"/>
            </a:xfrm>
            <a:prstGeom prst="line">
              <a:avLst/>
            </a:prstGeom>
            <a:ln w="28575" cap="flat" cmpd="sng">
              <a:solidFill>
                <a:srgbClr val="FF99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96" name="Line 59"/>
            <p:cNvSpPr/>
            <p:nvPr/>
          </p:nvSpPr>
          <p:spPr>
            <a:xfrm>
              <a:off x="3321" y="2040"/>
              <a:ext cx="154" cy="0"/>
            </a:xfrm>
            <a:prstGeom prst="line">
              <a:avLst/>
            </a:prstGeom>
            <a:ln w="28575" cap="flat" cmpd="sng">
              <a:solidFill>
                <a:srgbClr val="FF99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97" name="Line 60"/>
            <p:cNvSpPr/>
            <p:nvPr/>
          </p:nvSpPr>
          <p:spPr>
            <a:xfrm>
              <a:off x="5318" y="2040"/>
              <a:ext cx="73" cy="0"/>
            </a:xfrm>
            <a:prstGeom prst="line">
              <a:avLst/>
            </a:prstGeom>
            <a:ln w="28575" cap="flat" cmpd="sng">
              <a:solidFill>
                <a:srgbClr val="FF99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9498" name="Line 61"/>
            <p:cNvSpPr/>
            <p:nvPr/>
          </p:nvSpPr>
          <p:spPr>
            <a:xfrm>
              <a:off x="3820" y="2040"/>
              <a:ext cx="384" cy="0"/>
            </a:xfrm>
            <a:prstGeom prst="line">
              <a:avLst/>
            </a:prstGeom>
            <a:ln w="28575" cap="flat" cmpd="sng">
              <a:solidFill>
                <a:srgbClr val="FF99FF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9499" name="Object 62"/>
            <p:cNvGraphicFramePr>
              <a:graphicFrameLocks noChangeAspect="1"/>
            </p:cNvGraphicFramePr>
            <p:nvPr/>
          </p:nvGraphicFramePr>
          <p:xfrm>
            <a:off x="4262" y="2081"/>
            <a:ext cx="202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" name="" r:id="rId53" imgW="225425" imgH="257810" progId="Equation.3">
                    <p:embed/>
                  </p:oleObj>
                </mc:Choice>
                <mc:Fallback>
                  <p:oleObj name="" r:id="rId53" imgW="225425" imgH="257810" progId="Equation.3">
                    <p:embed/>
                    <p:pic>
                      <p:nvPicPr>
                        <p:cNvPr id="0" name="图片 3213"/>
                        <p:cNvPicPr/>
                        <p:nvPr/>
                      </p:nvPicPr>
                      <p:blipFill>
                        <a:blip r:embed="rId54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62" y="2081"/>
                          <a:ext cx="202" cy="22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文本框 1"/>
          <p:cNvSpPr txBox="1"/>
          <p:nvPr/>
        </p:nvSpPr>
        <p:spPr>
          <a:xfrm>
            <a:off x="6395720" y="594360"/>
            <a:ext cx="2372995" cy="521970"/>
          </a:xfrm>
          <a:prstGeom prst="rect">
            <a:avLst/>
          </a:prstGeom>
          <a:noFill/>
          <a:ln w="28575" cmpd="thickThin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开个脑洞吧！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6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3936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7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3937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3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3938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3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3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394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6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3946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11" grpId="0"/>
      <p:bldP spid="123913" grpId="0"/>
      <p:bldP spid="123934" grpId="0"/>
      <p:bldP spid="123935" grpId="0"/>
      <p:bldP spid="123936" grpId="0" build="p"/>
      <p:bldP spid="123937" grpId="0" build="p"/>
      <p:bldP spid="123938" grpId="0" build="p"/>
      <p:bldP spid="123940" grpId="0"/>
      <p:bldP spid="123941" grpId="0"/>
      <p:bldP spid="123943" grpId="0"/>
      <p:bldP spid="123945" grpId="0" advAuto="1000" build="p"/>
      <p:bldP spid="123946" grpId="0" build="p"/>
      <p:bldP spid="123947" grpId="0" animBg="1"/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609600" y="457200"/>
            <a:ext cx="4267200" cy="533400"/>
          </a:xfrm>
        </p:spPr>
        <p:txBody>
          <a:bodyPr vert="horz" wrap="square" lIns="91440" tIns="45720" rIns="91440" bIns="45720" anchor="ctr" anchorCtr="0"/>
          <a:p>
            <a:pPr algn="l" eaLnBrk="1" hangingPunct="1"/>
            <a:r>
              <a:rPr lang="en-US" altLang="zh-CN" sz="2800" b="1" dirty="0">
                <a:solidFill>
                  <a:schemeClr val="tx1"/>
                </a:solidFill>
                <a:ea typeface="楷体_GB2312" pitchFamily="49" charset="-122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ea typeface="楷体_GB2312" pitchFamily="49" charset="-122"/>
              </a:rPr>
              <a:t>反函数与复合函数</a:t>
            </a:r>
            <a:endParaRPr lang="zh-CN" altLang="en-US" sz="2800" b="1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112643" name="Text Box 3"/>
          <p:cNvSpPr txBox="1"/>
          <p:nvPr/>
        </p:nvSpPr>
        <p:spPr>
          <a:xfrm>
            <a:off x="517525" y="1081088"/>
            <a:ext cx="38893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(1) </a:t>
            </a:r>
            <a:r>
              <a:rPr lang="zh-CN" altLang="en-US" sz="2800" dirty="0">
                <a:ea typeface="楷体_GB2312" pitchFamily="49" charset="-122"/>
              </a:rPr>
              <a:t>反函数的概念及性质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2644" name="Text Box 4"/>
          <p:cNvSpPr txBox="1"/>
          <p:nvPr/>
        </p:nvSpPr>
        <p:spPr>
          <a:xfrm>
            <a:off x="669925" y="1698625"/>
            <a:ext cx="12509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若函数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645" name="Object 5"/>
          <p:cNvGraphicFramePr>
            <a:graphicFrameLocks noChangeAspect="1"/>
          </p:cNvGraphicFramePr>
          <p:nvPr/>
        </p:nvGraphicFramePr>
        <p:xfrm>
          <a:off x="1835785" y="1754823"/>
          <a:ext cx="210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" r:id="rId1" imgW="1706245" imgH="276860" progId="Equation.3">
                  <p:embed/>
                </p:oleObj>
              </mc:Choice>
              <mc:Fallback>
                <p:oleObj name="" r:id="rId1" imgW="1706245" imgH="276860" progId="Equation.3">
                  <p:embed/>
                  <p:pic>
                    <p:nvPicPr>
                      <p:cNvPr id="0" name="图片 3217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835785" y="1754823"/>
                        <a:ext cx="21082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6" name="Text Box 6"/>
          <p:cNvSpPr txBox="1"/>
          <p:nvPr/>
        </p:nvSpPr>
        <p:spPr>
          <a:xfrm>
            <a:off x="3886200" y="1698625"/>
            <a:ext cx="13398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为单射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12647" name="Text Box 7"/>
          <p:cNvSpPr txBox="1"/>
          <p:nvPr/>
        </p:nvSpPr>
        <p:spPr>
          <a:xfrm>
            <a:off x="5181600" y="1698625"/>
            <a:ext cx="353695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则存在一新映射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2649" name="Text Box 9"/>
          <p:cNvSpPr txBox="1"/>
          <p:nvPr/>
        </p:nvSpPr>
        <p:spPr>
          <a:xfrm>
            <a:off x="609600" y="3600450"/>
            <a:ext cx="1524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习惯上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12650" name="Object 10"/>
          <p:cNvGraphicFramePr>
            <a:graphicFrameLocks noChangeAspect="1"/>
          </p:cNvGraphicFramePr>
          <p:nvPr/>
        </p:nvGraphicFramePr>
        <p:xfrm>
          <a:off x="1945005" y="3656648"/>
          <a:ext cx="2336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" r:id="rId3" imgW="1899920" imgH="276860" progId="Equation.3">
                  <p:embed/>
                </p:oleObj>
              </mc:Choice>
              <mc:Fallback>
                <p:oleObj name="" r:id="rId3" imgW="1899920" imgH="276860" progId="Equation.3">
                  <p:embed/>
                  <p:pic>
                    <p:nvPicPr>
                      <p:cNvPr id="0" name="图片 320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45005" y="3656648"/>
                        <a:ext cx="2336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1" name="Text Box 11"/>
          <p:cNvSpPr txBox="1"/>
          <p:nvPr/>
        </p:nvSpPr>
        <p:spPr>
          <a:xfrm>
            <a:off x="4267200" y="3600450"/>
            <a:ext cx="26670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的反函数记成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652" name="Object 12"/>
          <p:cNvGraphicFramePr>
            <a:graphicFrameLocks noChangeAspect="1"/>
          </p:cNvGraphicFramePr>
          <p:nvPr/>
        </p:nvGraphicFramePr>
        <p:xfrm>
          <a:off x="1944688" y="4216400"/>
          <a:ext cx="32369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" r:id="rId5" imgW="2665730" imgH="354330" progId="Equation.3">
                  <p:embed/>
                </p:oleObj>
              </mc:Choice>
              <mc:Fallback>
                <p:oleObj name="" r:id="rId5" imgW="2665730" imgH="354330" progId="Equation.3">
                  <p:embed/>
                  <p:pic>
                    <p:nvPicPr>
                      <p:cNvPr id="0" name="图片 321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44688" y="4216400"/>
                        <a:ext cx="3236912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3" name="Text Box 13"/>
          <p:cNvSpPr txBox="1"/>
          <p:nvPr/>
        </p:nvSpPr>
        <p:spPr>
          <a:xfrm>
            <a:off x="152400" y="2986088"/>
            <a:ext cx="16065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称此映射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654" name="Object 14"/>
          <p:cNvGraphicFramePr>
            <a:graphicFrameLocks noChangeAspect="1"/>
          </p:cNvGraphicFramePr>
          <p:nvPr/>
        </p:nvGraphicFramePr>
        <p:xfrm>
          <a:off x="1739900" y="2971800"/>
          <a:ext cx="546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" r:id="rId7" imgW="386080" imgH="354330" progId="Equation.3">
                  <p:embed/>
                </p:oleObj>
              </mc:Choice>
              <mc:Fallback>
                <p:oleObj name="" r:id="rId7" imgW="386080" imgH="354330" progId="Equation.3">
                  <p:embed/>
                  <p:pic>
                    <p:nvPicPr>
                      <p:cNvPr id="0" name="图片 321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39900" y="2971800"/>
                        <a:ext cx="54610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55" name="Text Box 15"/>
          <p:cNvSpPr txBox="1"/>
          <p:nvPr/>
        </p:nvSpPr>
        <p:spPr>
          <a:xfrm>
            <a:off x="2209800" y="29860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为 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dirty="0">
                <a:ea typeface="楷体_GB2312" pitchFamily="49" charset="-122"/>
              </a:rPr>
              <a:t>  </a:t>
            </a:r>
            <a:r>
              <a:rPr lang="zh-CN" altLang="en-US" sz="2800" dirty="0">
                <a:ea typeface="楷体_GB2312" pitchFamily="49" charset="-122"/>
              </a:rPr>
              <a:t>的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反函数 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.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12663" name="Text Box 23"/>
          <p:cNvSpPr txBox="1"/>
          <p:nvPr/>
        </p:nvSpPr>
        <p:spPr>
          <a:xfrm>
            <a:off x="4495800" y="5187950"/>
            <a:ext cx="1828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, </a:t>
            </a:r>
            <a:r>
              <a:rPr lang="zh-CN" altLang="en-US" sz="2800" dirty="0">
                <a:ea typeface="楷体_GB2312" pitchFamily="49" charset="-122"/>
              </a:rPr>
              <a:t>其反函数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2664" name="Text Box 24"/>
          <p:cNvSpPr txBox="1"/>
          <p:nvPr/>
        </p:nvSpPr>
        <p:spPr>
          <a:xfrm>
            <a:off x="3810000" y="5195888"/>
            <a:ext cx="990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(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减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)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12665" name="Text Box 25"/>
          <p:cNvSpPr txBox="1"/>
          <p:nvPr/>
        </p:nvSpPr>
        <p:spPr>
          <a:xfrm>
            <a:off x="3276600" y="5805488"/>
            <a:ext cx="1066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(</a:t>
            </a: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减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) .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112666" name="Text Box 26"/>
          <p:cNvSpPr txBox="1"/>
          <p:nvPr/>
        </p:nvSpPr>
        <p:spPr>
          <a:xfrm>
            <a:off x="685800" y="5195888"/>
            <a:ext cx="3429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1)  </a:t>
            </a:r>
            <a:r>
              <a:rPr lang="en-US" altLang="zh-CN" sz="2800" i="1" dirty="0">
                <a:ea typeface="楷体_GB2312" pitchFamily="49" charset="-122"/>
              </a:rPr>
              <a:t>y</a:t>
            </a:r>
            <a:r>
              <a:rPr lang="zh-CN" altLang="en-US" sz="2800" dirty="0">
                <a:ea typeface="楷体_GB2312" pitchFamily="49" charset="-122"/>
              </a:rPr>
              <a:t>＝</a:t>
            </a:r>
            <a:r>
              <a:rPr lang="en-US" altLang="zh-CN" sz="2800" i="1" dirty="0">
                <a:ea typeface="楷体_GB2312" pitchFamily="49" charset="-122"/>
              </a:rPr>
              <a:t>f</a:t>
            </a:r>
            <a:r>
              <a:rPr lang="en-US" altLang="zh-CN" sz="2800" dirty="0">
                <a:ea typeface="楷体_GB2312" pitchFamily="49" charset="-122"/>
              </a:rPr>
              <a:t> (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) </a:t>
            </a:r>
            <a:r>
              <a:rPr lang="zh-CN" altLang="en-US" sz="2800" dirty="0">
                <a:ea typeface="楷体_GB2312" pitchFamily="49" charset="-122"/>
              </a:rPr>
              <a:t>单调递增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667" name="Object 27"/>
          <p:cNvGraphicFramePr>
            <a:graphicFrameLocks noChangeAspect="1"/>
          </p:cNvGraphicFramePr>
          <p:nvPr/>
        </p:nvGraphicFramePr>
        <p:xfrm>
          <a:off x="6304915" y="5196205"/>
          <a:ext cx="2344307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" r:id="rId9" imgW="2124710" imgH="373380" progId="Equation.3">
                  <p:embed/>
                </p:oleObj>
              </mc:Choice>
              <mc:Fallback>
                <p:oleObj name="" r:id="rId9" imgW="2124710" imgH="373380" progId="Equation.3">
                  <p:embed/>
                  <p:pic>
                    <p:nvPicPr>
                      <p:cNvPr id="0" name="图片 3214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304915" y="5196205"/>
                        <a:ext cx="2344307" cy="46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8" name="Text Box 28"/>
          <p:cNvSpPr txBox="1"/>
          <p:nvPr/>
        </p:nvSpPr>
        <p:spPr>
          <a:xfrm>
            <a:off x="1066800" y="5800725"/>
            <a:ext cx="24066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且也单调递增 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2669" name="Text Box 29"/>
          <p:cNvSpPr txBox="1"/>
          <p:nvPr/>
        </p:nvSpPr>
        <p:spPr>
          <a:xfrm>
            <a:off x="669925" y="4652963"/>
            <a:ext cx="10826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性质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: </a:t>
            </a:r>
            <a:endParaRPr lang="en-US" altLang="zh-CN" sz="2800" dirty="0">
              <a:solidFill>
                <a:schemeClr val="tx2"/>
              </a:solidFill>
              <a:ea typeface="楷体_GB2312" pitchFamily="49" charset="-122"/>
            </a:endParaRPr>
          </a:p>
        </p:txBody>
      </p:sp>
      <p:sp>
        <p:nvSpPr>
          <p:cNvPr id="20502" name="Text Box 30"/>
          <p:cNvSpPr txBox="1"/>
          <p:nvPr/>
        </p:nvSpPr>
        <p:spPr>
          <a:xfrm>
            <a:off x="231140" y="2259965"/>
            <a:ext cx="893127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zh-CN" sz="2800" b="1" dirty="0">
              <a:ea typeface="楷体_GB2312" pitchFamily="49" charset="-122"/>
            </a:endParaRPr>
          </a:p>
        </p:txBody>
      </p:sp>
      <p:graphicFrame>
        <p:nvGraphicFramePr>
          <p:cNvPr id="112671" name="Object 31"/>
          <p:cNvGraphicFramePr>
            <a:graphicFrameLocks noChangeAspect="1"/>
          </p:cNvGraphicFramePr>
          <p:nvPr/>
        </p:nvGraphicFramePr>
        <p:xfrm>
          <a:off x="212725" y="2311400"/>
          <a:ext cx="2280038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" r:id="rId11" imgW="2021840" imgH="354330" progId="Equation.3">
                  <p:embed/>
                </p:oleObj>
              </mc:Choice>
              <mc:Fallback>
                <p:oleObj name="" r:id="rId11" imgW="2021840" imgH="354330" progId="Equation.3">
                  <p:embed/>
                  <p:pic>
                    <p:nvPicPr>
                      <p:cNvPr id="0" name="图片 3212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12725" y="2311400"/>
                        <a:ext cx="2280038" cy="46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2" name="Text Box 32"/>
          <p:cNvSpPr txBox="1"/>
          <p:nvPr/>
        </p:nvSpPr>
        <p:spPr>
          <a:xfrm>
            <a:off x="2493010" y="2310765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673" name="Object 33"/>
          <p:cNvGraphicFramePr>
            <a:graphicFrameLocks noChangeAspect="1"/>
          </p:cNvGraphicFramePr>
          <p:nvPr/>
        </p:nvGraphicFramePr>
        <p:xfrm>
          <a:off x="3088640" y="2280285"/>
          <a:ext cx="3216038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" name="" r:id="rId13" imgW="2884805" imgH="354330" progId="Equation.3">
                  <p:embed/>
                </p:oleObj>
              </mc:Choice>
              <mc:Fallback>
                <p:oleObj name="" r:id="rId13" imgW="2884805" imgH="354330" progId="Equation.3">
                  <p:embed/>
                  <p:pic>
                    <p:nvPicPr>
                      <p:cNvPr id="0" name="图片 3210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088640" y="2280285"/>
                        <a:ext cx="3216038" cy="46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4" name="Text Box 34"/>
          <p:cNvSpPr txBox="1"/>
          <p:nvPr/>
        </p:nvSpPr>
        <p:spPr>
          <a:xfrm>
            <a:off x="6304915" y="2311083"/>
            <a:ext cx="8953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其中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2675" name="Object 35"/>
          <p:cNvGraphicFramePr>
            <a:graphicFrameLocks noChangeAspect="1"/>
          </p:cNvGraphicFramePr>
          <p:nvPr/>
        </p:nvGraphicFramePr>
        <p:xfrm>
          <a:off x="7132955" y="2367915"/>
          <a:ext cx="1409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" r:id="rId15" imgW="1120775" imgH="276860" progId="Equation.3">
                  <p:embed/>
                </p:oleObj>
              </mc:Choice>
              <mc:Fallback>
                <p:oleObj name="" r:id="rId15" imgW="1120775" imgH="276860" progId="Equation.3">
                  <p:embed/>
                  <p:pic>
                    <p:nvPicPr>
                      <p:cNvPr id="0" name="图片 3211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7132955" y="2367915"/>
                        <a:ext cx="14097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3">
                                            <p:txEl>
                                              <p:char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64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2646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64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267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4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2674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2653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2655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266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2663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266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2664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2665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 build="p"/>
      <p:bldP spid="112644" grpId="0" build="p"/>
      <p:bldP spid="112646" grpId="0" advAuto="1000" build="p"/>
      <p:bldP spid="112647" grpId="0" build="p"/>
      <p:bldP spid="112649" grpId="0"/>
      <p:bldP spid="112651" grpId="0"/>
      <p:bldP spid="112653" grpId="0" build="p"/>
      <p:bldP spid="112655" grpId="0" advAuto="1000" build="p"/>
      <p:bldP spid="112663" grpId="0" build="p"/>
      <p:bldP spid="112664" grpId="0" build="p"/>
      <p:bldP spid="112665" grpId="0" build="p"/>
      <p:bldP spid="112666" grpId="0"/>
      <p:bldP spid="112668" grpId="0" advAuto="1000" build="p"/>
      <p:bldP spid="112669" grpId="0" build="p"/>
      <p:bldP spid="112672" grpId="0" build="p"/>
      <p:bldP spid="11267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Text Box 2"/>
          <p:cNvSpPr txBox="1"/>
          <p:nvPr/>
        </p:nvSpPr>
        <p:spPr>
          <a:xfrm>
            <a:off x="557213" y="803275"/>
            <a:ext cx="1881187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en-US" altLang="zh-CN" sz="2800" dirty="0">
                <a:ea typeface="楷体_GB2312" pitchFamily="49" charset="-122"/>
              </a:rPr>
              <a:t>2) </a:t>
            </a:r>
            <a:r>
              <a:rPr lang="zh-CN" altLang="en-US" sz="2800" dirty="0">
                <a:ea typeface="楷体_GB2312" pitchFamily="49" charset="-122"/>
              </a:rPr>
              <a:t>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1803400" y="859790"/>
          <a:ext cx="132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" r:id="rId1" imgW="1049655" imgH="276860" progId="Equation.3">
                  <p:embed/>
                </p:oleObj>
              </mc:Choice>
              <mc:Fallback>
                <p:oleObj name="" r:id="rId1" imgW="1049655" imgH="276860" progId="Equation.3">
                  <p:embed/>
                  <p:pic>
                    <p:nvPicPr>
                      <p:cNvPr id="0" name="图片 3222"/>
                      <p:cNvPicPr/>
                      <p:nvPr/>
                    </p:nvPicPr>
                    <p:blipFill>
                      <a:blip r:embed="rId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1803400" y="859790"/>
                        <a:ext cx="1320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Text Box 4"/>
          <p:cNvSpPr txBox="1"/>
          <p:nvPr/>
        </p:nvSpPr>
        <p:spPr>
          <a:xfrm>
            <a:off x="3124200" y="801688"/>
            <a:ext cx="22860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与其反函数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304800" y="1362075"/>
          <a:ext cx="1600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" r:id="rId3" imgW="1281430" imgH="354330" progId="Equation.3">
                  <p:embed/>
                </p:oleObj>
              </mc:Choice>
              <mc:Fallback>
                <p:oleObj name="" r:id="rId3" imgW="1281430" imgH="354330" progId="Equation.3">
                  <p:embed/>
                  <p:pic>
                    <p:nvPicPr>
                      <p:cNvPr id="0" name="图片 321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04800" y="1362075"/>
                        <a:ext cx="160020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 Box 6"/>
          <p:cNvSpPr txBox="1"/>
          <p:nvPr/>
        </p:nvSpPr>
        <p:spPr>
          <a:xfrm>
            <a:off x="1905000" y="1371600"/>
            <a:ext cx="29718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的图形关于直线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1511" name="Object 7"/>
          <p:cNvGraphicFramePr>
            <a:graphicFrameLocks noChangeAspect="1"/>
          </p:cNvGraphicFramePr>
          <p:nvPr/>
        </p:nvGraphicFramePr>
        <p:xfrm>
          <a:off x="342900" y="2197100"/>
          <a:ext cx="800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" r:id="rId5" imgW="605155" imgH="193040" progId="Equation.3">
                  <p:embed/>
                </p:oleObj>
              </mc:Choice>
              <mc:Fallback>
                <p:oleObj name="" r:id="rId5" imgW="605155" imgH="193040" progId="Equation.3">
                  <p:embed/>
                  <p:pic>
                    <p:nvPicPr>
                      <p:cNvPr id="0" name="图片 322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342900" y="2197100"/>
                        <a:ext cx="8001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Text Box 8"/>
          <p:cNvSpPr txBox="1"/>
          <p:nvPr/>
        </p:nvSpPr>
        <p:spPr>
          <a:xfrm>
            <a:off x="1136650" y="2057400"/>
            <a:ext cx="10731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对称 </a:t>
            </a:r>
            <a:r>
              <a:rPr lang="en-US" altLang="zh-CN" sz="2800" dirty="0">
                <a:ea typeface="楷体_GB2312" pitchFamily="49" charset="-122"/>
              </a:rPr>
              <a:t>.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13673" name="Text Box 9"/>
          <p:cNvSpPr txBox="1"/>
          <p:nvPr/>
        </p:nvSpPr>
        <p:spPr>
          <a:xfrm>
            <a:off x="533400" y="3048000"/>
            <a:ext cx="1219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楷体_GB2312" pitchFamily="49" charset="-122"/>
              </a:rPr>
              <a:t>例如 </a:t>
            </a:r>
            <a:r>
              <a:rPr lang="en-US" altLang="zh-CN" sz="2800" dirty="0">
                <a:solidFill>
                  <a:schemeClr val="tx2"/>
                </a:solidFill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113674" name="Object 10"/>
          <p:cNvGraphicFramePr>
            <a:graphicFrameLocks noChangeAspect="1"/>
          </p:cNvGraphicFramePr>
          <p:nvPr/>
        </p:nvGraphicFramePr>
        <p:xfrm>
          <a:off x="2559050" y="3657600"/>
          <a:ext cx="3200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" r:id="rId7" imgW="2633980" imgH="373380" progId="Equation.3">
                  <p:embed/>
                </p:oleObj>
              </mc:Choice>
              <mc:Fallback>
                <p:oleObj name="" r:id="rId7" imgW="2633980" imgH="373380" progId="Equation.3">
                  <p:embed/>
                  <p:pic>
                    <p:nvPicPr>
                      <p:cNvPr id="0" name="图片 322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59050" y="3657600"/>
                        <a:ext cx="32004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5" name="Text Box 11"/>
          <p:cNvSpPr txBox="1"/>
          <p:nvPr/>
        </p:nvSpPr>
        <p:spPr>
          <a:xfrm>
            <a:off x="914400" y="4281488"/>
            <a:ext cx="1752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对数函数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113676" name="Object 12"/>
          <p:cNvGraphicFramePr>
            <a:graphicFrameLocks noChangeAspect="1"/>
          </p:cNvGraphicFramePr>
          <p:nvPr/>
        </p:nvGraphicFramePr>
        <p:xfrm>
          <a:off x="2565400" y="4394200"/>
          <a:ext cx="3225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2" name="" r:id="rId9" imgW="2659380" imgH="276860" progId="Equation.3">
                  <p:embed/>
                </p:oleObj>
              </mc:Choice>
              <mc:Fallback>
                <p:oleObj name="" r:id="rId9" imgW="2659380" imgH="276860" progId="Equation.3">
                  <p:embed/>
                  <p:pic>
                    <p:nvPicPr>
                      <p:cNvPr id="0" name="图片 322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2565400" y="4394200"/>
                        <a:ext cx="322580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7" name="Text Box 13"/>
          <p:cNvSpPr txBox="1"/>
          <p:nvPr/>
        </p:nvSpPr>
        <p:spPr>
          <a:xfrm>
            <a:off x="6172200" y="3990975"/>
            <a:ext cx="21399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互为反函数 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113678" name="Text Box 14"/>
          <p:cNvSpPr txBox="1"/>
          <p:nvPr/>
        </p:nvSpPr>
        <p:spPr>
          <a:xfrm>
            <a:off x="160338" y="4967288"/>
            <a:ext cx="27622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它们都单调递增</a:t>
            </a:r>
            <a:r>
              <a:rPr lang="en-US" altLang="zh-CN" sz="2800" dirty="0">
                <a:ea typeface="楷体_GB2312" pitchFamily="49" charset="-122"/>
              </a:rPr>
              <a:t>,</a:t>
            </a:r>
            <a:endParaRPr lang="en-US" altLang="zh-CN" sz="2800" dirty="0">
              <a:ea typeface="楷体_GB2312" pitchFamily="49" charset="-122"/>
            </a:endParaRPr>
          </a:p>
        </p:txBody>
      </p:sp>
      <p:grpSp>
        <p:nvGrpSpPr>
          <p:cNvPr id="113679" name="Group 15"/>
          <p:cNvGrpSpPr/>
          <p:nvPr/>
        </p:nvGrpSpPr>
        <p:grpSpPr>
          <a:xfrm>
            <a:off x="2846388" y="4953000"/>
            <a:ext cx="4621212" cy="533400"/>
            <a:chOff x="1872" y="3792"/>
            <a:chExt cx="2911" cy="336"/>
          </a:xfrm>
        </p:grpSpPr>
        <p:sp>
          <p:nvSpPr>
            <p:cNvPr id="21551" name="Text Box 16"/>
            <p:cNvSpPr txBox="1"/>
            <p:nvPr/>
          </p:nvSpPr>
          <p:spPr>
            <a:xfrm>
              <a:off x="1872" y="3792"/>
              <a:ext cx="16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r>
                <a:rPr lang="zh-CN" altLang="en-US" sz="2800" dirty="0">
                  <a:ea typeface="楷体_GB2312" pitchFamily="49" charset="-122"/>
                </a:rPr>
                <a:t>其图形关于直线</a:t>
              </a:r>
              <a:endParaRPr lang="zh-CN" altLang="en-US" sz="2800" dirty="0">
                <a:ea typeface="楷体_GB2312" pitchFamily="49" charset="-122"/>
              </a:endParaRPr>
            </a:p>
          </p:txBody>
        </p:sp>
        <p:graphicFrame>
          <p:nvGraphicFramePr>
            <p:cNvPr id="21552" name="Object 17"/>
            <p:cNvGraphicFramePr>
              <a:graphicFrameLocks noChangeAspect="1"/>
            </p:cNvGraphicFramePr>
            <p:nvPr/>
          </p:nvGraphicFramePr>
          <p:xfrm>
            <a:off x="3552" y="3868"/>
            <a:ext cx="580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" name="" r:id="rId11" imgW="244475" imgH="64135" progId="Equation.3">
                    <p:embed/>
                  </p:oleObj>
                </mc:Choice>
                <mc:Fallback>
                  <p:oleObj name="" r:id="rId11" imgW="244475" imgH="64135" progId="Equation.3">
                    <p:embed/>
                    <p:pic>
                      <p:nvPicPr>
                        <p:cNvPr id="0" name="图片 3225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552" y="3868"/>
                          <a:ext cx="580" cy="2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53" name="Text Box 18"/>
            <p:cNvSpPr txBox="1"/>
            <p:nvPr/>
          </p:nvSpPr>
          <p:spPr>
            <a:xfrm>
              <a:off x="4107" y="3801"/>
              <a:ext cx="67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None/>
              </a:pPr>
              <a:r>
                <a:rPr lang="zh-CN" altLang="en-US" sz="2800" dirty="0">
                  <a:ea typeface="楷体_GB2312" pitchFamily="49" charset="-122"/>
                </a:rPr>
                <a:t>对称 </a:t>
              </a:r>
              <a:r>
                <a:rPr lang="en-US" altLang="zh-CN" sz="2800" dirty="0">
                  <a:ea typeface="楷体_GB2312" pitchFamily="49" charset="-122"/>
                </a:rPr>
                <a:t>.</a:t>
              </a:r>
              <a:endParaRPr lang="en-US" altLang="zh-CN" sz="2800" dirty="0">
                <a:ea typeface="楷体_GB2312" pitchFamily="49" charset="-122"/>
              </a:endParaRPr>
            </a:p>
          </p:txBody>
        </p:sp>
      </p:grpSp>
      <p:sp>
        <p:nvSpPr>
          <p:cNvPr id="113719" name="Text Box 55"/>
          <p:cNvSpPr txBox="1"/>
          <p:nvPr/>
        </p:nvSpPr>
        <p:spPr>
          <a:xfrm>
            <a:off x="914400" y="3671888"/>
            <a:ext cx="1752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None/>
            </a:pPr>
            <a:r>
              <a:rPr lang="zh-CN" altLang="en-US" sz="2800" dirty="0">
                <a:ea typeface="楷体_GB2312" pitchFamily="49" charset="-122"/>
              </a:rPr>
              <a:t>指数函数</a:t>
            </a:r>
            <a:endParaRPr lang="zh-CN" altLang="en-US" sz="2800" dirty="0">
              <a:ea typeface="楷体_GB2312" pitchFamily="49" charset="-122"/>
            </a:endParaRPr>
          </a:p>
        </p:txBody>
      </p:sp>
      <p:sp>
        <p:nvSpPr>
          <p:cNvPr id="113720" name="AutoShape 56"/>
          <p:cNvSpPr/>
          <p:nvPr/>
        </p:nvSpPr>
        <p:spPr>
          <a:xfrm>
            <a:off x="5943600" y="3824288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>
              <a:ea typeface="楷体_GB2312" pitchFamily="49" charset="-122"/>
            </a:endParaRPr>
          </a:p>
        </p:txBody>
      </p:sp>
      <p:grpSp>
        <p:nvGrpSpPr>
          <p:cNvPr id="113721" name="Group 57"/>
          <p:cNvGrpSpPr/>
          <p:nvPr/>
        </p:nvGrpSpPr>
        <p:grpSpPr>
          <a:xfrm>
            <a:off x="5737225" y="1054100"/>
            <a:ext cx="2611438" cy="2487613"/>
            <a:chOff x="3614" y="664"/>
            <a:chExt cx="1645" cy="1567"/>
          </a:xfrm>
        </p:grpSpPr>
        <p:sp>
          <p:nvSpPr>
            <p:cNvPr id="21546" name="Line 58"/>
            <p:cNvSpPr/>
            <p:nvPr/>
          </p:nvSpPr>
          <p:spPr>
            <a:xfrm>
              <a:off x="3614" y="1836"/>
              <a:ext cx="1633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1547" name="Line 59"/>
            <p:cNvSpPr/>
            <p:nvPr/>
          </p:nvSpPr>
          <p:spPr>
            <a:xfrm>
              <a:off x="3969" y="678"/>
              <a:ext cx="1" cy="155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med" len="lg"/>
              <a:tailEnd type="none" w="med" len="lg"/>
            </a:ln>
          </p:spPr>
        </p:sp>
        <p:graphicFrame>
          <p:nvGraphicFramePr>
            <p:cNvPr id="21548" name="Object 60"/>
            <p:cNvGraphicFramePr>
              <a:graphicFrameLocks noChangeAspect="1"/>
            </p:cNvGraphicFramePr>
            <p:nvPr/>
          </p:nvGraphicFramePr>
          <p:xfrm>
            <a:off x="5123" y="1900"/>
            <a:ext cx="1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9" name="" r:id="rId13" imgW="116205" imgH="122555" progId="Equation.3">
                    <p:embed/>
                  </p:oleObj>
                </mc:Choice>
                <mc:Fallback>
                  <p:oleObj name="" r:id="rId13" imgW="116205" imgH="122555" progId="Equation.3">
                    <p:embed/>
                    <p:pic>
                      <p:nvPicPr>
                        <p:cNvPr id="0" name="图片 3228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23" y="1900"/>
                          <a:ext cx="136" cy="1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9" name="Object 61"/>
            <p:cNvGraphicFramePr>
              <a:graphicFrameLocks noChangeAspect="1"/>
            </p:cNvGraphicFramePr>
            <p:nvPr/>
          </p:nvGraphicFramePr>
          <p:xfrm>
            <a:off x="3784" y="664"/>
            <a:ext cx="15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8" name="" r:id="rId15" imgW="128905" imgH="186690" progId="Equation.3">
                    <p:embed/>
                  </p:oleObj>
                </mc:Choice>
                <mc:Fallback>
                  <p:oleObj name="" r:id="rId15" imgW="128905" imgH="186690" progId="Equation.3">
                    <p:embed/>
                    <p:pic>
                      <p:nvPicPr>
                        <p:cNvPr id="0" name="图片 3227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4" y="664"/>
                          <a:ext cx="152" cy="19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0" name="Object 62"/>
            <p:cNvGraphicFramePr>
              <a:graphicFrameLocks noChangeAspect="1"/>
            </p:cNvGraphicFramePr>
            <p:nvPr/>
          </p:nvGraphicFramePr>
          <p:xfrm>
            <a:off x="3785" y="1849"/>
            <a:ext cx="19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9" name="" r:id="rId17" imgW="186690" imgH="193040" progId="Equation.3">
                    <p:embed/>
                  </p:oleObj>
                </mc:Choice>
                <mc:Fallback>
                  <p:oleObj name="" r:id="rId17" imgW="186690" imgH="193040" progId="Equation.3">
                    <p:embed/>
                    <p:pic>
                      <p:nvPicPr>
                        <p:cNvPr id="0" name="图片 3218"/>
                        <p:cNvPicPr/>
                        <p:nvPr/>
                      </p:nvPicPr>
                      <p:blipFill>
                        <a:blip r:embed="rId1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85" y="1849"/>
                          <a:ext cx="192" cy="2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3727" name="Group 63"/>
          <p:cNvGrpSpPr/>
          <p:nvPr/>
        </p:nvGrpSpPr>
        <p:grpSpPr>
          <a:xfrm>
            <a:off x="5724525" y="1263650"/>
            <a:ext cx="1225550" cy="1438275"/>
            <a:chOff x="3446" y="1251"/>
            <a:chExt cx="964" cy="1133"/>
          </a:xfrm>
        </p:grpSpPr>
        <p:sp>
          <p:nvSpPr>
            <p:cNvPr id="21543" name="Freeform 64"/>
            <p:cNvSpPr/>
            <p:nvPr/>
          </p:nvSpPr>
          <p:spPr>
            <a:xfrm>
              <a:off x="3912" y="1333"/>
              <a:ext cx="467" cy="774"/>
            </a:xfrm>
            <a:custGeom>
              <a:avLst/>
              <a:gdLst/>
              <a:ahLst/>
              <a:cxnLst>
                <a:cxn ang="0">
                  <a:pos x="6" y="1177"/>
                </a:cxn>
                <a:cxn ang="0">
                  <a:pos x="28" y="1162"/>
                </a:cxn>
                <a:cxn ang="0">
                  <a:pos x="39" y="1149"/>
                </a:cxn>
                <a:cxn ang="0">
                  <a:pos x="59" y="1131"/>
                </a:cxn>
                <a:cxn ang="0">
                  <a:pos x="68" y="1120"/>
                </a:cxn>
                <a:cxn ang="0">
                  <a:pos x="89" y="1099"/>
                </a:cxn>
                <a:cxn ang="0">
                  <a:pos x="99" y="1091"/>
                </a:cxn>
                <a:cxn ang="0">
                  <a:pos x="120" y="1070"/>
                </a:cxn>
                <a:cxn ang="0">
                  <a:pos x="128" y="1052"/>
                </a:cxn>
                <a:cxn ang="0">
                  <a:pos x="140" y="1042"/>
                </a:cxn>
                <a:cxn ang="0">
                  <a:pos x="158" y="1024"/>
                </a:cxn>
                <a:cxn ang="0">
                  <a:pos x="169" y="1003"/>
                </a:cxn>
                <a:cxn ang="0">
                  <a:pos x="189" y="986"/>
                </a:cxn>
                <a:cxn ang="0">
                  <a:pos x="199" y="976"/>
                </a:cxn>
                <a:cxn ang="0">
                  <a:pos x="219" y="955"/>
                </a:cxn>
                <a:cxn ang="0">
                  <a:pos x="229" y="938"/>
                </a:cxn>
                <a:cxn ang="0">
                  <a:pos x="250" y="919"/>
                </a:cxn>
                <a:cxn ang="0">
                  <a:pos x="257" y="899"/>
                </a:cxn>
                <a:cxn ang="0">
                  <a:pos x="279" y="879"/>
                </a:cxn>
                <a:cxn ang="0">
                  <a:pos x="287" y="860"/>
                </a:cxn>
                <a:cxn ang="0">
                  <a:pos x="298" y="840"/>
                </a:cxn>
                <a:cxn ang="0">
                  <a:pos x="318" y="821"/>
                </a:cxn>
                <a:cxn ang="0">
                  <a:pos x="328" y="801"/>
                </a:cxn>
                <a:cxn ang="0">
                  <a:pos x="347" y="773"/>
                </a:cxn>
                <a:cxn ang="0">
                  <a:pos x="358" y="753"/>
                </a:cxn>
                <a:cxn ang="0">
                  <a:pos x="378" y="734"/>
                </a:cxn>
                <a:cxn ang="0">
                  <a:pos x="387" y="704"/>
                </a:cxn>
                <a:cxn ang="0">
                  <a:pos x="407" y="686"/>
                </a:cxn>
                <a:cxn ang="0">
                  <a:pos x="419" y="666"/>
                </a:cxn>
                <a:cxn ang="0">
                  <a:pos x="440" y="636"/>
                </a:cxn>
                <a:cxn ang="0">
                  <a:pos x="447" y="621"/>
                </a:cxn>
                <a:cxn ang="0">
                  <a:pos x="456" y="592"/>
                </a:cxn>
                <a:cxn ang="0">
                  <a:pos x="476" y="563"/>
                </a:cxn>
                <a:cxn ang="0">
                  <a:pos x="489" y="541"/>
                </a:cxn>
                <a:cxn ang="0">
                  <a:pos x="507" y="514"/>
                </a:cxn>
                <a:cxn ang="0">
                  <a:pos x="517" y="483"/>
                </a:cxn>
                <a:cxn ang="0">
                  <a:pos x="540" y="453"/>
                </a:cxn>
                <a:cxn ang="0">
                  <a:pos x="547" y="426"/>
                </a:cxn>
                <a:cxn ang="0">
                  <a:pos x="569" y="397"/>
                </a:cxn>
                <a:cxn ang="0">
                  <a:pos x="576" y="367"/>
                </a:cxn>
                <a:cxn ang="0">
                  <a:pos x="598" y="338"/>
                </a:cxn>
                <a:cxn ang="0">
                  <a:pos x="606" y="308"/>
                </a:cxn>
                <a:cxn ang="0">
                  <a:pos x="615" y="279"/>
                </a:cxn>
                <a:cxn ang="0">
                  <a:pos x="636" y="241"/>
                </a:cxn>
                <a:cxn ang="0">
                  <a:pos x="645" y="212"/>
                </a:cxn>
                <a:cxn ang="0">
                  <a:pos x="666" y="184"/>
                </a:cxn>
                <a:cxn ang="0">
                  <a:pos x="676" y="145"/>
                </a:cxn>
                <a:cxn ang="0">
                  <a:pos x="696" y="116"/>
                </a:cxn>
                <a:cxn ang="0">
                  <a:pos x="705" y="77"/>
                </a:cxn>
                <a:cxn ang="0">
                  <a:pos x="726" y="37"/>
                </a:cxn>
                <a:cxn ang="0">
                  <a:pos x="735" y="0"/>
                </a:cxn>
              </a:cxnLst>
              <a:pathLst>
                <a:path w="444" h="738">
                  <a:moveTo>
                    <a:pt x="0" y="738"/>
                  </a:moveTo>
                  <a:lnTo>
                    <a:pt x="0" y="732"/>
                  </a:lnTo>
                  <a:lnTo>
                    <a:pt x="6" y="732"/>
                  </a:lnTo>
                  <a:lnTo>
                    <a:pt x="12" y="726"/>
                  </a:lnTo>
                  <a:lnTo>
                    <a:pt x="18" y="720"/>
                  </a:lnTo>
                  <a:lnTo>
                    <a:pt x="24" y="714"/>
                  </a:lnTo>
                  <a:lnTo>
                    <a:pt x="30" y="708"/>
                  </a:lnTo>
                  <a:lnTo>
                    <a:pt x="30" y="702"/>
                  </a:lnTo>
                  <a:lnTo>
                    <a:pt x="36" y="702"/>
                  </a:lnTo>
                  <a:lnTo>
                    <a:pt x="42" y="696"/>
                  </a:lnTo>
                  <a:lnTo>
                    <a:pt x="42" y="690"/>
                  </a:lnTo>
                  <a:lnTo>
                    <a:pt x="48" y="690"/>
                  </a:lnTo>
                  <a:lnTo>
                    <a:pt x="48" y="684"/>
                  </a:lnTo>
                  <a:lnTo>
                    <a:pt x="54" y="684"/>
                  </a:lnTo>
                  <a:lnTo>
                    <a:pt x="54" y="678"/>
                  </a:lnTo>
                  <a:lnTo>
                    <a:pt x="60" y="678"/>
                  </a:lnTo>
                  <a:lnTo>
                    <a:pt x="60" y="672"/>
                  </a:lnTo>
                  <a:lnTo>
                    <a:pt x="66" y="672"/>
                  </a:lnTo>
                  <a:lnTo>
                    <a:pt x="66" y="666"/>
                  </a:lnTo>
                  <a:lnTo>
                    <a:pt x="72" y="666"/>
                  </a:lnTo>
                  <a:lnTo>
                    <a:pt x="72" y="660"/>
                  </a:lnTo>
                  <a:lnTo>
                    <a:pt x="78" y="660"/>
                  </a:lnTo>
                  <a:lnTo>
                    <a:pt x="78" y="654"/>
                  </a:lnTo>
                  <a:lnTo>
                    <a:pt x="84" y="654"/>
                  </a:lnTo>
                  <a:lnTo>
                    <a:pt x="84" y="648"/>
                  </a:lnTo>
                  <a:lnTo>
                    <a:pt x="90" y="642"/>
                  </a:lnTo>
                  <a:lnTo>
                    <a:pt x="96" y="636"/>
                  </a:lnTo>
                  <a:lnTo>
                    <a:pt x="102" y="630"/>
                  </a:lnTo>
                  <a:lnTo>
                    <a:pt x="102" y="624"/>
                  </a:lnTo>
                  <a:lnTo>
                    <a:pt x="108" y="624"/>
                  </a:lnTo>
                  <a:lnTo>
                    <a:pt x="108" y="618"/>
                  </a:lnTo>
                  <a:lnTo>
                    <a:pt x="114" y="618"/>
                  </a:lnTo>
                  <a:lnTo>
                    <a:pt x="114" y="612"/>
                  </a:lnTo>
                  <a:lnTo>
                    <a:pt x="120" y="606"/>
                  </a:lnTo>
                  <a:lnTo>
                    <a:pt x="126" y="600"/>
                  </a:lnTo>
                  <a:lnTo>
                    <a:pt x="126" y="594"/>
                  </a:lnTo>
                  <a:lnTo>
                    <a:pt x="132" y="594"/>
                  </a:lnTo>
                  <a:lnTo>
                    <a:pt x="132" y="588"/>
                  </a:lnTo>
                  <a:lnTo>
                    <a:pt x="138" y="588"/>
                  </a:lnTo>
                  <a:lnTo>
                    <a:pt x="138" y="582"/>
                  </a:lnTo>
                  <a:lnTo>
                    <a:pt x="138" y="576"/>
                  </a:lnTo>
                  <a:lnTo>
                    <a:pt x="144" y="576"/>
                  </a:lnTo>
                  <a:lnTo>
                    <a:pt x="144" y="570"/>
                  </a:lnTo>
                  <a:lnTo>
                    <a:pt x="150" y="570"/>
                  </a:lnTo>
                  <a:lnTo>
                    <a:pt x="150" y="564"/>
                  </a:lnTo>
                  <a:lnTo>
                    <a:pt x="156" y="564"/>
                  </a:lnTo>
                  <a:lnTo>
                    <a:pt x="156" y="558"/>
                  </a:lnTo>
                  <a:lnTo>
                    <a:pt x="162" y="552"/>
                  </a:lnTo>
                  <a:lnTo>
                    <a:pt x="162" y="546"/>
                  </a:lnTo>
                  <a:lnTo>
                    <a:pt x="168" y="546"/>
                  </a:lnTo>
                  <a:lnTo>
                    <a:pt x="168" y="540"/>
                  </a:lnTo>
                  <a:lnTo>
                    <a:pt x="174" y="534"/>
                  </a:lnTo>
                  <a:lnTo>
                    <a:pt x="180" y="528"/>
                  </a:lnTo>
                  <a:lnTo>
                    <a:pt x="180" y="522"/>
                  </a:lnTo>
                  <a:lnTo>
                    <a:pt x="186" y="516"/>
                  </a:lnTo>
                  <a:lnTo>
                    <a:pt x="192" y="510"/>
                  </a:lnTo>
                  <a:lnTo>
                    <a:pt x="192" y="504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204" y="492"/>
                  </a:lnTo>
                  <a:lnTo>
                    <a:pt x="204" y="486"/>
                  </a:lnTo>
                  <a:lnTo>
                    <a:pt x="210" y="486"/>
                  </a:lnTo>
                  <a:lnTo>
                    <a:pt x="210" y="480"/>
                  </a:lnTo>
                  <a:lnTo>
                    <a:pt x="210" y="474"/>
                  </a:lnTo>
                  <a:lnTo>
                    <a:pt x="216" y="474"/>
                  </a:lnTo>
                  <a:lnTo>
                    <a:pt x="216" y="468"/>
                  </a:lnTo>
                  <a:lnTo>
                    <a:pt x="222" y="468"/>
                  </a:lnTo>
                  <a:lnTo>
                    <a:pt x="222" y="462"/>
                  </a:lnTo>
                  <a:lnTo>
                    <a:pt x="222" y="456"/>
                  </a:lnTo>
                  <a:lnTo>
                    <a:pt x="228" y="456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34" y="438"/>
                  </a:lnTo>
                  <a:lnTo>
                    <a:pt x="240" y="432"/>
                  </a:lnTo>
                  <a:lnTo>
                    <a:pt x="246" y="426"/>
                  </a:lnTo>
                  <a:lnTo>
                    <a:pt x="246" y="420"/>
                  </a:lnTo>
                  <a:lnTo>
                    <a:pt x="252" y="420"/>
                  </a:lnTo>
                  <a:lnTo>
                    <a:pt x="252" y="414"/>
                  </a:lnTo>
                  <a:lnTo>
                    <a:pt x="252" y="408"/>
                  </a:lnTo>
                  <a:lnTo>
                    <a:pt x="258" y="408"/>
                  </a:lnTo>
                  <a:lnTo>
                    <a:pt x="258" y="402"/>
                  </a:lnTo>
                  <a:lnTo>
                    <a:pt x="264" y="396"/>
                  </a:lnTo>
                  <a:lnTo>
                    <a:pt x="264" y="390"/>
                  </a:lnTo>
                  <a:lnTo>
                    <a:pt x="270" y="384"/>
                  </a:lnTo>
                  <a:lnTo>
                    <a:pt x="270" y="378"/>
                  </a:lnTo>
                  <a:lnTo>
                    <a:pt x="276" y="378"/>
                  </a:lnTo>
                  <a:lnTo>
                    <a:pt x="276" y="372"/>
                  </a:lnTo>
                  <a:lnTo>
                    <a:pt x="276" y="366"/>
                  </a:lnTo>
                  <a:lnTo>
                    <a:pt x="282" y="360"/>
                  </a:lnTo>
                  <a:lnTo>
                    <a:pt x="282" y="354"/>
                  </a:lnTo>
                  <a:lnTo>
                    <a:pt x="288" y="354"/>
                  </a:lnTo>
                  <a:lnTo>
                    <a:pt x="288" y="348"/>
                  </a:lnTo>
                  <a:lnTo>
                    <a:pt x="294" y="342"/>
                  </a:lnTo>
                  <a:lnTo>
                    <a:pt x="294" y="336"/>
                  </a:lnTo>
                  <a:lnTo>
                    <a:pt x="300" y="330"/>
                  </a:lnTo>
                  <a:lnTo>
                    <a:pt x="300" y="324"/>
                  </a:lnTo>
                  <a:lnTo>
                    <a:pt x="306" y="318"/>
                  </a:lnTo>
                  <a:lnTo>
                    <a:pt x="306" y="312"/>
                  </a:lnTo>
                  <a:lnTo>
                    <a:pt x="312" y="306"/>
                  </a:lnTo>
                  <a:lnTo>
                    <a:pt x="312" y="300"/>
                  </a:lnTo>
                  <a:lnTo>
                    <a:pt x="318" y="294"/>
                  </a:lnTo>
                  <a:lnTo>
                    <a:pt x="318" y="288"/>
                  </a:lnTo>
                  <a:lnTo>
                    <a:pt x="324" y="282"/>
                  </a:lnTo>
                  <a:lnTo>
                    <a:pt x="324" y="276"/>
                  </a:lnTo>
                  <a:lnTo>
                    <a:pt x="330" y="270"/>
                  </a:lnTo>
                  <a:lnTo>
                    <a:pt x="330" y="264"/>
                  </a:lnTo>
                  <a:lnTo>
                    <a:pt x="336" y="258"/>
                  </a:lnTo>
                  <a:lnTo>
                    <a:pt x="336" y="252"/>
                  </a:lnTo>
                  <a:lnTo>
                    <a:pt x="342" y="246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48" y="228"/>
                  </a:lnTo>
                  <a:lnTo>
                    <a:pt x="354" y="222"/>
                  </a:lnTo>
                  <a:lnTo>
                    <a:pt x="354" y="216"/>
                  </a:lnTo>
                  <a:lnTo>
                    <a:pt x="360" y="210"/>
                  </a:lnTo>
                  <a:lnTo>
                    <a:pt x="360" y="204"/>
                  </a:lnTo>
                  <a:lnTo>
                    <a:pt x="360" y="198"/>
                  </a:lnTo>
                  <a:lnTo>
                    <a:pt x="366" y="198"/>
                  </a:lnTo>
                  <a:lnTo>
                    <a:pt x="366" y="192"/>
                  </a:lnTo>
                  <a:lnTo>
                    <a:pt x="366" y="186"/>
                  </a:lnTo>
                  <a:lnTo>
                    <a:pt x="372" y="186"/>
                  </a:lnTo>
                  <a:lnTo>
                    <a:pt x="372" y="180"/>
                  </a:lnTo>
                  <a:lnTo>
                    <a:pt x="372" y="174"/>
                  </a:lnTo>
                  <a:lnTo>
                    <a:pt x="378" y="168"/>
                  </a:lnTo>
                  <a:lnTo>
                    <a:pt x="378" y="162"/>
                  </a:lnTo>
                  <a:lnTo>
                    <a:pt x="384" y="156"/>
                  </a:lnTo>
                  <a:lnTo>
                    <a:pt x="384" y="150"/>
                  </a:lnTo>
                  <a:lnTo>
                    <a:pt x="390" y="144"/>
                  </a:lnTo>
                  <a:lnTo>
                    <a:pt x="390" y="138"/>
                  </a:lnTo>
                  <a:lnTo>
                    <a:pt x="390" y="132"/>
                  </a:lnTo>
                  <a:lnTo>
                    <a:pt x="396" y="126"/>
                  </a:lnTo>
                  <a:lnTo>
                    <a:pt x="396" y="120"/>
                  </a:lnTo>
                  <a:lnTo>
                    <a:pt x="402" y="114"/>
                  </a:lnTo>
                  <a:lnTo>
                    <a:pt x="402" y="108"/>
                  </a:lnTo>
                  <a:lnTo>
                    <a:pt x="402" y="102"/>
                  </a:lnTo>
                  <a:lnTo>
                    <a:pt x="408" y="102"/>
                  </a:lnTo>
                  <a:lnTo>
                    <a:pt x="408" y="96"/>
                  </a:lnTo>
                  <a:lnTo>
                    <a:pt x="408" y="90"/>
                  </a:lnTo>
                  <a:lnTo>
                    <a:pt x="414" y="84"/>
                  </a:lnTo>
                  <a:lnTo>
                    <a:pt x="414" y="78"/>
                  </a:lnTo>
                  <a:lnTo>
                    <a:pt x="414" y="72"/>
                  </a:lnTo>
                  <a:lnTo>
                    <a:pt x="420" y="72"/>
                  </a:lnTo>
                  <a:lnTo>
                    <a:pt x="420" y="66"/>
                  </a:lnTo>
                  <a:lnTo>
                    <a:pt x="420" y="60"/>
                  </a:lnTo>
                  <a:lnTo>
                    <a:pt x="426" y="54"/>
                  </a:lnTo>
                  <a:lnTo>
                    <a:pt x="426" y="48"/>
                  </a:lnTo>
                  <a:lnTo>
                    <a:pt x="432" y="42"/>
                  </a:lnTo>
                  <a:lnTo>
                    <a:pt x="432" y="36"/>
                  </a:lnTo>
                  <a:lnTo>
                    <a:pt x="432" y="30"/>
                  </a:lnTo>
                  <a:lnTo>
                    <a:pt x="438" y="24"/>
                  </a:lnTo>
                  <a:lnTo>
                    <a:pt x="438" y="18"/>
                  </a:lnTo>
                  <a:lnTo>
                    <a:pt x="444" y="12"/>
                  </a:lnTo>
                  <a:lnTo>
                    <a:pt x="444" y="6"/>
                  </a:lnTo>
                  <a:lnTo>
                    <a:pt x="444" y="0"/>
                  </a:lnTo>
                </a:path>
              </a:pathLst>
            </a:custGeom>
            <a:noFill/>
            <a:ln w="1905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44" name="Freeform 65"/>
            <p:cNvSpPr/>
            <p:nvPr/>
          </p:nvSpPr>
          <p:spPr>
            <a:xfrm>
              <a:off x="3446" y="2107"/>
              <a:ext cx="466" cy="277"/>
            </a:xfrm>
            <a:custGeom>
              <a:avLst/>
              <a:gdLst/>
              <a:ahLst/>
              <a:cxnLst>
                <a:cxn ang="0">
                  <a:pos x="6" y="427"/>
                </a:cxn>
                <a:cxn ang="0">
                  <a:pos x="28" y="418"/>
                </a:cxn>
                <a:cxn ang="0">
                  <a:pos x="37" y="418"/>
                </a:cxn>
                <a:cxn ang="0">
                  <a:pos x="58" y="407"/>
                </a:cxn>
                <a:cxn ang="0">
                  <a:pos x="67" y="398"/>
                </a:cxn>
                <a:cxn ang="0">
                  <a:pos x="77" y="398"/>
                </a:cxn>
                <a:cxn ang="0">
                  <a:pos x="97" y="388"/>
                </a:cxn>
                <a:cxn ang="0">
                  <a:pos x="107" y="388"/>
                </a:cxn>
                <a:cxn ang="0">
                  <a:pos x="126" y="379"/>
                </a:cxn>
                <a:cxn ang="0">
                  <a:pos x="136" y="379"/>
                </a:cxn>
                <a:cxn ang="0">
                  <a:pos x="156" y="368"/>
                </a:cxn>
                <a:cxn ang="0">
                  <a:pos x="165" y="359"/>
                </a:cxn>
                <a:cxn ang="0">
                  <a:pos x="186" y="359"/>
                </a:cxn>
                <a:cxn ang="0">
                  <a:pos x="195" y="350"/>
                </a:cxn>
                <a:cxn ang="0">
                  <a:pos x="215" y="339"/>
                </a:cxn>
                <a:cxn ang="0">
                  <a:pos x="225" y="339"/>
                </a:cxn>
                <a:cxn ang="0">
                  <a:pos x="234" y="331"/>
                </a:cxn>
                <a:cxn ang="0">
                  <a:pos x="253" y="320"/>
                </a:cxn>
                <a:cxn ang="0">
                  <a:pos x="262" y="320"/>
                </a:cxn>
                <a:cxn ang="0">
                  <a:pos x="284" y="310"/>
                </a:cxn>
                <a:cxn ang="0">
                  <a:pos x="291" y="301"/>
                </a:cxn>
                <a:cxn ang="0">
                  <a:pos x="313" y="291"/>
                </a:cxn>
                <a:cxn ang="0">
                  <a:pos x="320" y="291"/>
                </a:cxn>
                <a:cxn ang="0">
                  <a:pos x="340" y="281"/>
                </a:cxn>
                <a:cxn ang="0">
                  <a:pos x="351" y="273"/>
                </a:cxn>
                <a:cxn ang="0">
                  <a:pos x="369" y="262"/>
                </a:cxn>
                <a:cxn ang="0">
                  <a:pos x="380" y="252"/>
                </a:cxn>
                <a:cxn ang="0">
                  <a:pos x="388" y="242"/>
                </a:cxn>
                <a:cxn ang="0">
                  <a:pos x="407" y="232"/>
                </a:cxn>
                <a:cxn ang="0">
                  <a:pos x="419" y="232"/>
                </a:cxn>
                <a:cxn ang="0">
                  <a:pos x="438" y="223"/>
                </a:cxn>
                <a:cxn ang="0">
                  <a:pos x="447" y="215"/>
                </a:cxn>
                <a:cxn ang="0">
                  <a:pos x="467" y="205"/>
                </a:cxn>
                <a:cxn ang="0">
                  <a:pos x="480" y="195"/>
                </a:cxn>
                <a:cxn ang="0">
                  <a:pos x="495" y="186"/>
                </a:cxn>
                <a:cxn ang="0">
                  <a:pos x="507" y="174"/>
                </a:cxn>
                <a:cxn ang="0">
                  <a:pos x="529" y="165"/>
                </a:cxn>
                <a:cxn ang="0">
                  <a:pos x="535" y="155"/>
                </a:cxn>
                <a:cxn ang="0">
                  <a:pos x="543" y="146"/>
                </a:cxn>
                <a:cxn ang="0">
                  <a:pos x="564" y="136"/>
                </a:cxn>
                <a:cxn ang="0">
                  <a:pos x="573" y="118"/>
                </a:cxn>
                <a:cxn ang="0">
                  <a:pos x="593" y="107"/>
                </a:cxn>
                <a:cxn ang="0">
                  <a:pos x="601" y="97"/>
                </a:cxn>
                <a:cxn ang="0">
                  <a:pos x="622" y="88"/>
                </a:cxn>
                <a:cxn ang="0">
                  <a:pos x="631" y="77"/>
                </a:cxn>
                <a:cxn ang="0">
                  <a:pos x="652" y="58"/>
                </a:cxn>
                <a:cxn ang="0">
                  <a:pos x="660" y="49"/>
                </a:cxn>
                <a:cxn ang="0">
                  <a:pos x="682" y="37"/>
                </a:cxn>
                <a:cxn ang="0">
                  <a:pos x="691" y="28"/>
                </a:cxn>
                <a:cxn ang="0">
                  <a:pos x="701" y="6"/>
                </a:cxn>
                <a:cxn ang="0">
                  <a:pos x="719" y="0"/>
                </a:cxn>
              </a:cxnLst>
              <a:pathLst>
                <a:path w="444" h="264">
                  <a:moveTo>
                    <a:pt x="0" y="264"/>
                  </a:moveTo>
                  <a:lnTo>
                    <a:pt x="0" y="264"/>
                  </a:lnTo>
                  <a:lnTo>
                    <a:pt x="6" y="264"/>
                  </a:lnTo>
                  <a:lnTo>
                    <a:pt x="6" y="258"/>
                  </a:lnTo>
                  <a:lnTo>
                    <a:pt x="12" y="258"/>
                  </a:lnTo>
                  <a:lnTo>
                    <a:pt x="18" y="258"/>
                  </a:lnTo>
                  <a:lnTo>
                    <a:pt x="24" y="258"/>
                  </a:lnTo>
                  <a:lnTo>
                    <a:pt x="24" y="252"/>
                  </a:lnTo>
                  <a:lnTo>
                    <a:pt x="30" y="252"/>
                  </a:lnTo>
                  <a:lnTo>
                    <a:pt x="36" y="252"/>
                  </a:lnTo>
                  <a:lnTo>
                    <a:pt x="42" y="252"/>
                  </a:lnTo>
                  <a:lnTo>
                    <a:pt x="42" y="246"/>
                  </a:lnTo>
                  <a:lnTo>
                    <a:pt x="48" y="246"/>
                  </a:lnTo>
                  <a:lnTo>
                    <a:pt x="54" y="246"/>
                  </a:lnTo>
                  <a:lnTo>
                    <a:pt x="60" y="240"/>
                  </a:lnTo>
                  <a:lnTo>
                    <a:pt x="66" y="240"/>
                  </a:lnTo>
                  <a:lnTo>
                    <a:pt x="72" y="240"/>
                  </a:lnTo>
                  <a:lnTo>
                    <a:pt x="72" y="234"/>
                  </a:lnTo>
                  <a:lnTo>
                    <a:pt x="78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6" y="228"/>
                  </a:lnTo>
                  <a:lnTo>
                    <a:pt x="102" y="228"/>
                  </a:lnTo>
                  <a:lnTo>
                    <a:pt x="102" y="222"/>
                  </a:lnTo>
                  <a:lnTo>
                    <a:pt x="108" y="222"/>
                  </a:lnTo>
                  <a:lnTo>
                    <a:pt x="114" y="222"/>
                  </a:lnTo>
                  <a:lnTo>
                    <a:pt x="114" y="216"/>
                  </a:lnTo>
                  <a:lnTo>
                    <a:pt x="120" y="216"/>
                  </a:lnTo>
                  <a:lnTo>
                    <a:pt x="126" y="216"/>
                  </a:lnTo>
                  <a:lnTo>
                    <a:pt x="132" y="210"/>
                  </a:lnTo>
                  <a:lnTo>
                    <a:pt x="138" y="210"/>
                  </a:lnTo>
                  <a:lnTo>
                    <a:pt x="144" y="204"/>
                  </a:lnTo>
                  <a:lnTo>
                    <a:pt x="150" y="204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68" y="192"/>
                  </a:lnTo>
                  <a:lnTo>
                    <a:pt x="174" y="192"/>
                  </a:lnTo>
                  <a:lnTo>
                    <a:pt x="180" y="186"/>
                  </a:lnTo>
                  <a:lnTo>
                    <a:pt x="186" y="186"/>
                  </a:lnTo>
                  <a:lnTo>
                    <a:pt x="186" y="180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16" y="168"/>
                  </a:lnTo>
                  <a:lnTo>
                    <a:pt x="222" y="168"/>
                  </a:lnTo>
                  <a:lnTo>
                    <a:pt x="222" y="162"/>
                  </a:lnTo>
                  <a:lnTo>
                    <a:pt x="228" y="162"/>
                  </a:lnTo>
                  <a:lnTo>
                    <a:pt x="234" y="156"/>
                  </a:lnTo>
                  <a:lnTo>
                    <a:pt x="240" y="156"/>
                  </a:lnTo>
                  <a:lnTo>
                    <a:pt x="240" y="150"/>
                  </a:lnTo>
                  <a:lnTo>
                    <a:pt x="246" y="150"/>
                  </a:lnTo>
                  <a:lnTo>
                    <a:pt x="252" y="150"/>
                  </a:lnTo>
                  <a:lnTo>
                    <a:pt x="252" y="144"/>
                  </a:lnTo>
                  <a:lnTo>
                    <a:pt x="258" y="144"/>
                  </a:lnTo>
                  <a:lnTo>
                    <a:pt x="264" y="138"/>
                  </a:lnTo>
                  <a:lnTo>
                    <a:pt x="270" y="138"/>
                  </a:lnTo>
                  <a:lnTo>
                    <a:pt x="270" y="132"/>
                  </a:lnTo>
                  <a:lnTo>
                    <a:pt x="276" y="132"/>
                  </a:lnTo>
                  <a:lnTo>
                    <a:pt x="282" y="132"/>
                  </a:lnTo>
                  <a:lnTo>
                    <a:pt x="282" y="126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6" y="114"/>
                  </a:lnTo>
                  <a:lnTo>
                    <a:pt x="306" y="108"/>
                  </a:lnTo>
                  <a:lnTo>
                    <a:pt x="312" y="108"/>
                  </a:lnTo>
                  <a:lnTo>
                    <a:pt x="318" y="102"/>
                  </a:lnTo>
                  <a:lnTo>
                    <a:pt x="324" y="102"/>
                  </a:lnTo>
                  <a:lnTo>
                    <a:pt x="324" y="96"/>
                  </a:lnTo>
                  <a:lnTo>
                    <a:pt x="330" y="96"/>
                  </a:lnTo>
                  <a:lnTo>
                    <a:pt x="336" y="90"/>
                  </a:lnTo>
                  <a:lnTo>
                    <a:pt x="342" y="84"/>
                  </a:lnTo>
                  <a:lnTo>
                    <a:pt x="348" y="84"/>
                  </a:lnTo>
                  <a:lnTo>
                    <a:pt x="348" y="78"/>
                  </a:lnTo>
                  <a:lnTo>
                    <a:pt x="354" y="78"/>
                  </a:lnTo>
                  <a:lnTo>
                    <a:pt x="354" y="72"/>
                  </a:lnTo>
                  <a:lnTo>
                    <a:pt x="360" y="72"/>
                  </a:lnTo>
                  <a:lnTo>
                    <a:pt x="366" y="72"/>
                  </a:lnTo>
                  <a:lnTo>
                    <a:pt x="366" y="66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78" y="60"/>
                  </a:lnTo>
                  <a:lnTo>
                    <a:pt x="378" y="54"/>
                  </a:lnTo>
                  <a:lnTo>
                    <a:pt x="384" y="54"/>
                  </a:lnTo>
                  <a:lnTo>
                    <a:pt x="384" y="48"/>
                  </a:lnTo>
                  <a:lnTo>
                    <a:pt x="390" y="48"/>
                  </a:lnTo>
                  <a:lnTo>
                    <a:pt x="390" y="42"/>
                  </a:lnTo>
                  <a:lnTo>
                    <a:pt x="396" y="42"/>
                  </a:lnTo>
                  <a:lnTo>
                    <a:pt x="402" y="36"/>
                  </a:lnTo>
                  <a:lnTo>
                    <a:pt x="408" y="36"/>
                  </a:lnTo>
                  <a:lnTo>
                    <a:pt x="408" y="30"/>
                  </a:lnTo>
                  <a:lnTo>
                    <a:pt x="414" y="30"/>
                  </a:lnTo>
                  <a:lnTo>
                    <a:pt x="414" y="24"/>
                  </a:lnTo>
                  <a:lnTo>
                    <a:pt x="420" y="24"/>
                  </a:lnTo>
                  <a:lnTo>
                    <a:pt x="420" y="18"/>
                  </a:lnTo>
                  <a:lnTo>
                    <a:pt x="426" y="18"/>
                  </a:lnTo>
                  <a:lnTo>
                    <a:pt x="426" y="12"/>
                  </a:lnTo>
                  <a:lnTo>
                    <a:pt x="432" y="12"/>
                  </a:lnTo>
                  <a:lnTo>
                    <a:pt x="432" y="6"/>
                  </a:lnTo>
                  <a:lnTo>
                    <a:pt x="438" y="6"/>
                  </a:lnTo>
                  <a:lnTo>
                    <a:pt x="438" y="0"/>
                  </a:lnTo>
                  <a:lnTo>
                    <a:pt x="444" y="0"/>
                  </a:lnTo>
                </a:path>
              </a:pathLst>
            </a:custGeom>
            <a:noFill/>
            <a:ln w="1905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45" name="Freeform 66"/>
            <p:cNvSpPr/>
            <p:nvPr/>
          </p:nvSpPr>
          <p:spPr>
            <a:xfrm>
              <a:off x="4379" y="1251"/>
              <a:ext cx="31" cy="82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6" y="120"/>
                </a:cxn>
                <a:cxn ang="0">
                  <a:pos x="6" y="109"/>
                </a:cxn>
                <a:cxn ang="0">
                  <a:pos x="6" y="99"/>
                </a:cxn>
                <a:cxn ang="0">
                  <a:pos x="12" y="99"/>
                </a:cxn>
                <a:cxn ang="0">
                  <a:pos x="12" y="89"/>
                </a:cxn>
                <a:cxn ang="0">
                  <a:pos x="12" y="79"/>
                </a:cxn>
                <a:cxn ang="0">
                  <a:pos x="12" y="68"/>
                </a:cxn>
                <a:cxn ang="0">
                  <a:pos x="28" y="59"/>
                </a:cxn>
                <a:cxn ang="0">
                  <a:pos x="28" y="59"/>
                </a:cxn>
                <a:cxn ang="0">
                  <a:pos x="28" y="50"/>
                </a:cxn>
                <a:cxn ang="0">
                  <a:pos x="34" y="38"/>
                </a:cxn>
                <a:cxn ang="0">
                  <a:pos x="34" y="28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40" y="6"/>
                </a:cxn>
                <a:cxn ang="0">
                  <a:pos x="40" y="0"/>
                </a:cxn>
              </a:cxnLst>
              <a:pathLst>
                <a:path w="30" h="78">
                  <a:moveTo>
                    <a:pt x="0" y="78"/>
                  </a:moveTo>
                  <a:lnTo>
                    <a:pt x="6" y="72"/>
                  </a:lnTo>
                  <a:lnTo>
                    <a:pt x="6" y="66"/>
                  </a:lnTo>
                  <a:lnTo>
                    <a:pt x="6" y="60"/>
                  </a:lnTo>
                  <a:lnTo>
                    <a:pt x="12" y="60"/>
                  </a:lnTo>
                  <a:lnTo>
                    <a:pt x="12" y="54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18" y="36"/>
                  </a:lnTo>
                  <a:lnTo>
                    <a:pt x="18" y="30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30" y="0"/>
                  </a:lnTo>
                </a:path>
              </a:pathLst>
            </a:custGeom>
            <a:noFill/>
            <a:ln w="1905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3731" name="Line 67"/>
          <p:cNvSpPr/>
          <p:nvPr/>
        </p:nvSpPr>
        <p:spPr>
          <a:xfrm flipV="1">
            <a:off x="5795963" y="1320800"/>
            <a:ext cx="2103437" cy="21034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aphicFrame>
        <p:nvGraphicFramePr>
          <p:cNvPr id="113732" name="Object 68"/>
          <p:cNvGraphicFramePr>
            <a:graphicFrameLocks noChangeAspect="1"/>
          </p:cNvGraphicFramePr>
          <p:nvPr/>
        </p:nvGraphicFramePr>
        <p:xfrm>
          <a:off x="7391400" y="1889125"/>
          <a:ext cx="1295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" r:id="rId19" imgW="1023620" imgH="257810" progId="Equation.3">
                  <p:embed/>
                </p:oleObj>
              </mc:Choice>
              <mc:Fallback>
                <p:oleObj name="" r:id="rId19" imgW="1023620" imgH="257810" progId="Equation.3">
                  <p:embed/>
                  <p:pic>
                    <p:nvPicPr>
                      <p:cNvPr id="0" name="图片 3223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391400" y="1889125"/>
                        <a:ext cx="1295400" cy="393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33" name="Object 69"/>
          <p:cNvGraphicFramePr>
            <a:graphicFrameLocks noChangeAspect="1"/>
          </p:cNvGraphicFramePr>
          <p:nvPr/>
        </p:nvGraphicFramePr>
        <p:xfrm>
          <a:off x="6502400" y="787400"/>
          <a:ext cx="1574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" r:id="rId21" imgW="1255395" imgH="354330" progId="Equation.3">
                  <p:embed/>
                </p:oleObj>
              </mc:Choice>
              <mc:Fallback>
                <p:oleObj name="" r:id="rId21" imgW="1255395" imgH="354330" progId="Equation.3">
                  <p:embed/>
                  <p:pic>
                    <p:nvPicPr>
                      <p:cNvPr id="0" name="图片 3224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000099"/>
                          </a:clrTo>
                        </a:clrChange>
                        <a:biLevel thresh="50000"/>
                        <a:grayscl/>
                      </a:blip>
                      <a:stretch>
                        <a:fillRect/>
                      </a:stretch>
                    </p:blipFill>
                    <p:spPr>
                      <a:xfrm>
                        <a:off x="6502400" y="787400"/>
                        <a:ext cx="157480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734" name="Object 70"/>
          <p:cNvGraphicFramePr>
            <a:graphicFrameLocks noChangeAspect="1"/>
          </p:cNvGraphicFramePr>
          <p:nvPr/>
        </p:nvGraphicFramePr>
        <p:xfrm>
          <a:off x="7670800" y="1524000"/>
          <a:ext cx="787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" r:id="rId23" imgW="598805" imgH="186690" progId="Equation.3">
                  <p:embed/>
                </p:oleObj>
              </mc:Choice>
              <mc:Fallback>
                <p:oleObj name="" r:id="rId23" imgW="598805" imgH="186690" progId="Equation.3">
                  <p:embed/>
                  <p:pic>
                    <p:nvPicPr>
                      <p:cNvPr id="0" name="图片 3230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670800" y="1524000"/>
                        <a:ext cx="787400" cy="30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735" name="Line 71"/>
          <p:cNvSpPr/>
          <p:nvPr/>
        </p:nvSpPr>
        <p:spPr>
          <a:xfrm>
            <a:off x="6530975" y="2112963"/>
            <a:ext cx="603250" cy="604837"/>
          </a:xfrm>
          <a:prstGeom prst="line">
            <a:avLst/>
          </a:prstGeom>
          <a:ln w="19050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113736" name="Freeform 72"/>
          <p:cNvSpPr/>
          <p:nvPr/>
        </p:nvSpPr>
        <p:spPr>
          <a:xfrm rot="-2700000">
            <a:off x="6773863" y="2235200"/>
            <a:ext cx="122237" cy="120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2147483646" y="2147483646"/>
              </a:cxn>
            </a:cxnLst>
            <a:pathLst>
              <a:path w="336" h="288">
                <a:moveTo>
                  <a:pt x="0" y="0"/>
                </a:moveTo>
                <a:lnTo>
                  <a:pt x="336" y="0"/>
                </a:lnTo>
                <a:lnTo>
                  <a:pt x="336" y="288"/>
                </a:lnTo>
              </a:path>
            </a:pathLst>
          </a:cu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13737" name="Group 73"/>
          <p:cNvGrpSpPr/>
          <p:nvPr/>
        </p:nvGrpSpPr>
        <p:grpSpPr>
          <a:xfrm>
            <a:off x="5486400" y="1846263"/>
            <a:ext cx="1066800" cy="393700"/>
            <a:chOff x="3456" y="1163"/>
            <a:chExt cx="672" cy="248"/>
          </a:xfrm>
        </p:grpSpPr>
        <p:graphicFrame>
          <p:nvGraphicFramePr>
            <p:cNvPr id="21541" name="Object 74"/>
            <p:cNvGraphicFramePr>
              <a:graphicFrameLocks noChangeAspect="1"/>
            </p:cNvGraphicFramePr>
            <p:nvPr/>
          </p:nvGraphicFramePr>
          <p:xfrm>
            <a:off x="3456" y="1163"/>
            <a:ext cx="640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5" name="" r:id="rId25" imgW="791845" imgH="257810" progId="Equation.3">
                    <p:embed/>
                  </p:oleObj>
                </mc:Choice>
                <mc:Fallback>
                  <p:oleObj name="" r:id="rId25" imgW="791845" imgH="257810" progId="Equation.3">
                    <p:embed/>
                    <p:pic>
                      <p:nvPicPr>
                        <p:cNvPr id="0" name="图片 3234"/>
                        <p:cNvPicPr/>
                        <p:nvPr/>
                      </p:nvPicPr>
                      <p:blipFill>
                        <a:blip r:embed="rId26">
                          <a:clrChange>
                            <a:clrFrom>
                              <a:srgbClr val="000000"/>
                            </a:clrFrom>
                            <a:clrTo>
                              <a:srgbClr val="000099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456" y="1163"/>
                          <a:ext cx="640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42" name="Oval 75"/>
            <p:cNvSpPr/>
            <p:nvPr/>
          </p:nvSpPr>
          <p:spPr>
            <a:xfrm>
              <a:off x="4092" y="1314"/>
              <a:ext cx="36" cy="36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  <p:grpSp>
        <p:nvGrpSpPr>
          <p:cNvPr id="113740" name="Group 76"/>
          <p:cNvGrpSpPr/>
          <p:nvPr/>
        </p:nvGrpSpPr>
        <p:grpSpPr>
          <a:xfrm>
            <a:off x="6591300" y="2235200"/>
            <a:ext cx="427038" cy="365125"/>
            <a:chOff x="4128" y="1968"/>
            <a:chExt cx="336" cy="288"/>
          </a:xfrm>
        </p:grpSpPr>
        <p:sp>
          <p:nvSpPr>
            <p:cNvPr id="21539" name="Line 77"/>
            <p:cNvSpPr/>
            <p:nvPr/>
          </p:nvSpPr>
          <p:spPr>
            <a:xfrm flipH="1">
              <a:off x="4128" y="1968"/>
              <a:ext cx="96" cy="48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40" name="Line 78"/>
            <p:cNvSpPr/>
            <p:nvPr/>
          </p:nvSpPr>
          <p:spPr>
            <a:xfrm flipH="1">
              <a:off x="4368" y="2208"/>
              <a:ext cx="96" cy="48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13743" name="Group 79"/>
          <p:cNvGrpSpPr/>
          <p:nvPr/>
        </p:nvGrpSpPr>
        <p:grpSpPr>
          <a:xfrm>
            <a:off x="6518275" y="2301875"/>
            <a:ext cx="1536700" cy="1152525"/>
            <a:chOff x="4070" y="2069"/>
            <a:chExt cx="1210" cy="907"/>
          </a:xfrm>
        </p:grpSpPr>
        <p:sp>
          <p:nvSpPr>
            <p:cNvPr id="21536" name="Freeform 80"/>
            <p:cNvSpPr/>
            <p:nvPr/>
          </p:nvSpPr>
          <p:spPr>
            <a:xfrm>
              <a:off x="4070" y="2403"/>
              <a:ext cx="466" cy="573"/>
            </a:xfrm>
            <a:custGeom>
              <a:avLst/>
              <a:gdLst/>
              <a:ahLst/>
              <a:cxnLst>
                <a:cxn ang="0">
                  <a:pos x="6" y="866"/>
                </a:cxn>
                <a:cxn ang="0">
                  <a:pos x="22" y="839"/>
                </a:cxn>
                <a:cxn ang="0">
                  <a:pos x="37" y="799"/>
                </a:cxn>
                <a:cxn ang="0">
                  <a:pos x="49" y="767"/>
                </a:cxn>
                <a:cxn ang="0">
                  <a:pos x="67" y="740"/>
                </a:cxn>
                <a:cxn ang="0">
                  <a:pos x="77" y="710"/>
                </a:cxn>
                <a:cxn ang="0">
                  <a:pos x="97" y="681"/>
                </a:cxn>
                <a:cxn ang="0">
                  <a:pos x="107" y="660"/>
                </a:cxn>
                <a:cxn ang="0">
                  <a:pos x="118" y="630"/>
                </a:cxn>
                <a:cxn ang="0">
                  <a:pos x="136" y="600"/>
                </a:cxn>
                <a:cxn ang="0">
                  <a:pos x="146" y="586"/>
                </a:cxn>
                <a:cxn ang="0">
                  <a:pos x="165" y="564"/>
                </a:cxn>
                <a:cxn ang="0">
                  <a:pos x="174" y="535"/>
                </a:cxn>
                <a:cxn ang="0">
                  <a:pos x="195" y="515"/>
                </a:cxn>
                <a:cxn ang="0">
                  <a:pos x="205" y="495"/>
                </a:cxn>
                <a:cxn ang="0">
                  <a:pos x="225" y="476"/>
                </a:cxn>
                <a:cxn ang="0">
                  <a:pos x="234" y="459"/>
                </a:cxn>
                <a:cxn ang="0">
                  <a:pos x="253" y="438"/>
                </a:cxn>
                <a:cxn ang="0">
                  <a:pos x="262" y="418"/>
                </a:cxn>
                <a:cxn ang="0">
                  <a:pos x="273" y="398"/>
                </a:cxn>
                <a:cxn ang="0">
                  <a:pos x="291" y="388"/>
                </a:cxn>
                <a:cxn ang="0">
                  <a:pos x="302" y="369"/>
                </a:cxn>
                <a:cxn ang="0">
                  <a:pos x="320" y="351"/>
                </a:cxn>
                <a:cxn ang="0">
                  <a:pos x="332" y="340"/>
                </a:cxn>
                <a:cxn ang="0">
                  <a:pos x="351" y="320"/>
                </a:cxn>
                <a:cxn ang="0">
                  <a:pos x="360" y="302"/>
                </a:cxn>
                <a:cxn ang="0">
                  <a:pos x="380" y="291"/>
                </a:cxn>
                <a:cxn ang="0">
                  <a:pos x="388" y="273"/>
                </a:cxn>
                <a:cxn ang="0">
                  <a:pos x="407" y="262"/>
                </a:cxn>
                <a:cxn ang="0">
                  <a:pos x="419" y="242"/>
                </a:cxn>
                <a:cxn ang="0">
                  <a:pos x="427" y="232"/>
                </a:cxn>
                <a:cxn ang="0">
                  <a:pos x="447" y="225"/>
                </a:cxn>
                <a:cxn ang="0">
                  <a:pos x="459" y="205"/>
                </a:cxn>
                <a:cxn ang="0">
                  <a:pos x="480" y="195"/>
                </a:cxn>
                <a:cxn ang="0">
                  <a:pos x="487" y="186"/>
                </a:cxn>
                <a:cxn ang="0">
                  <a:pos x="507" y="165"/>
                </a:cxn>
                <a:cxn ang="0">
                  <a:pos x="515" y="155"/>
                </a:cxn>
                <a:cxn ang="0">
                  <a:pos x="535" y="146"/>
                </a:cxn>
                <a:cxn ang="0">
                  <a:pos x="543" y="136"/>
                </a:cxn>
                <a:cxn ang="0">
                  <a:pos x="564" y="118"/>
                </a:cxn>
                <a:cxn ang="0">
                  <a:pos x="573" y="107"/>
                </a:cxn>
                <a:cxn ang="0">
                  <a:pos x="586" y="97"/>
                </a:cxn>
                <a:cxn ang="0">
                  <a:pos x="601" y="88"/>
                </a:cxn>
                <a:cxn ang="0">
                  <a:pos x="615" y="77"/>
                </a:cxn>
                <a:cxn ang="0">
                  <a:pos x="631" y="67"/>
                </a:cxn>
                <a:cxn ang="0">
                  <a:pos x="644" y="58"/>
                </a:cxn>
                <a:cxn ang="0">
                  <a:pos x="660" y="49"/>
                </a:cxn>
                <a:cxn ang="0">
                  <a:pos x="674" y="37"/>
                </a:cxn>
                <a:cxn ang="0">
                  <a:pos x="691" y="28"/>
                </a:cxn>
                <a:cxn ang="0">
                  <a:pos x="701" y="6"/>
                </a:cxn>
                <a:cxn ang="0">
                  <a:pos x="719" y="0"/>
                </a:cxn>
              </a:cxnLst>
              <a:pathLst>
                <a:path w="444" h="546">
                  <a:moveTo>
                    <a:pt x="0" y="546"/>
                  </a:moveTo>
                  <a:lnTo>
                    <a:pt x="0" y="540"/>
                  </a:lnTo>
                  <a:lnTo>
                    <a:pt x="6" y="540"/>
                  </a:lnTo>
                  <a:lnTo>
                    <a:pt x="6" y="534"/>
                  </a:lnTo>
                  <a:lnTo>
                    <a:pt x="6" y="528"/>
                  </a:lnTo>
                  <a:lnTo>
                    <a:pt x="12" y="522"/>
                  </a:lnTo>
                  <a:lnTo>
                    <a:pt x="12" y="516"/>
                  </a:lnTo>
                  <a:lnTo>
                    <a:pt x="18" y="510"/>
                  </a:lnTo>
                  <a:lnTo>
                    <a:pt x="18" y="504"/>
                  </a:lnTo>
                  <a:lnTo>
                    <a:pt x="18" y="498"/>
                  </a:lnTo>
                  <a:lnTo>
                    <a:pt x="24" y="492"/>
                  </a:lnTo>
                  <a:lnTo>
                    <a:pt x="24" y="486"/>
                  </a:lnTo>
                  <a:lnTo>
                    <a:pt x="30" y="480"/>
                  </a:lnTo>
                  <a:lnTo>
                    <a:pt x="30" y="474"/>
                  </a:lnTo>
                  <a:lnTo>
                    <a:pt x="30" y="468"/>
                  </a:lnTo>
                  <a:lnTo>
                    <a:pt x="36" y="468"/>
                  </a:lnTo>
                  <a:lnTo>
                    <a:pt x="36" y="462"/>
                  </a:lnTo>
                  <a:lnTo>
                    <a:pt x="42" y="456"/>
                  </a:lnTo>
                  <a:lnTo>
                    <a:pt x="42" y="450"/>
                  </a:lnTo>
                  <a:lnTo>
                    <a:pt x="48" y="444"/>
                  </a:lnTo>
                  <a:lnTo>
                    <a:pt x="48" y="438"/>
                  </a:lnTo>
                  <a:lnTo>
                    <a:pt x="48" y="432"/>
                  </a:lnTo>
                  <a:lnTo>
                    <a:pt x="54" y="432"/>
                  </a:lnTo>
                  <a:lnTo>
                    <a:pt x="54" y="426"/>
                  </a:lnTo>
                  <a:lnTo>
                    <a:pt x="60" y="420"/>
                  </a:lnTo>
                  <a:lnTo>
                    <a:pt x="60" y="414"/>
                  </a:lnTo>
                  <a:lnTo>
                    <a:pt x="66" y="408"/>
                  </a:lnTo>
                  <a:lnTo>
                    <a:pt x="66" y="402"/>
                  </a:lnTo>
                  <a:lnTo>
                    <a:pt x="72" y="396"/>
                  </a:lnTo>
                  <a:lnTo>
                    <a:pt x="72" y="390"/>
                  </a:lnTo>
                  <a:lnTo>
                    <a:pt x="78" y="384"/>
                  </a:lnTo>
                  <a:lnTo>
                    <a:pt x="78" y="378"/>
                  </a:lnTo>
                  <a:lnTo>
                    <a:pt x="84" y="378"/>
                  </a:lnTo>
                  <a:lnTo>
                    <a:pt x="84" y="372"/>
                  </a:lnTo>
                  <a:lnTo>
                    <a:pt x="84" y="366"/>
                  </a:lnTo>
                  <a:lnTo>
                    <a:pt x="90" y="366"/>
                  </a:lnTo>
                  <a:lnTo>
                    <a:pt x="90" y="360"/>
                  </a:lnTo>
                  <a:lnTo>
                    <a:pt x="96" y="360"/>
                  </a:lnTo>
                  <a:lnTo>
                    <a:pt x="96" y="354"/>
                  </a:lnTo>
                  <a:lnTo>
                    <a:pt x="102" y="348"/>
                  </a:lnTo>
                  <a:lnTo>
                    <a:pt x="102" y="342"/>
                  </a:lnTo>
                  <a:lnTo>
                    <a:pt x="108" y="336"/>
                  </a:lnTo>
                  <a:lnTo>
                    <a:pt x="108" y="330"/>
                  </a:lnTo>
                  <a:lnTo>
                    <a:pt x="114" y="330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0" y="312"/>
                  </a:lnTo>
                  <a:lnTo>
                    <a:pt x="126" y="312"/>
                  </a:lnTo>
                  <a:lnTo>
                    <a:pt x="126" y="306"/>
                  </a:lnTo>
                  <a:lnTo>
                    <a:pt x="132" y="300"/>
                  </a:lnTo>
                  <a:lnTo>
                    <a:pt x="132" y="294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44" y="288"/>
                  </a:lnTo>
                  <a:lnTo>
                    <a:pt x="144" y="282"/>
                  </a:lnTo>
                  <a:lnTo>
                    <a:pt x="150" y="276"/>
                  </a:lnTo>
                  <a:lnTo>
                    <a:pt x="150" y="270"/>
                  </a:lnTo>
                  <a:lnTo>
                    <a:pt x="156" y="270"/>
                  </a:lnTo>
                  <a:lnTo>
                    <a:pt x="156" y="264"/>
                  </a:lnTo>
                  <a:lnTo>
                    <a:pt x="162" y="264"/>
                  </a:lnTo>
                  <a:lnTo>
                    <a:pt x="162" y="258"/>
                  </a:lnTo>
                  <a:lnTo>
                    <a:pt x="168" y="252"/>
                  </a:lnTo>
                  <a:lnTo>
                    <a:pt x="168" y="246"/>
                  </a:lnTo>
                  <a:lnTo>
                    <a:pt x="174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0" y="234"/>
                  </a:lnTo>
                  <a:lnTo>
                    <a:pt x="186" y="234"/>
                  </a:lnTo>
                  <a:lnTo>
                    <a:pt x="186" y="228"/>
                  </a:lnTo>
                  <a:lnTo>
                    <a:pt x="192" y="228"/>
                  </a:lnTo>
                  <a:lnTo>
                    <a:pt x="192" y="222"/>
                  </a:lnTo>
                  <a:lnTo>
                    <a:pt x="198" y="216"/>
                  </a:lnTo>
                  <a:lnTo>
                    <a:pt x="198" y="210"/>
                  </a:lnTo>
                  <a:lnTo>
                    <a:pt x="204" y="210"/>
                  </a:lnTo>
                  <a:lnTo>
                    <a:pt x="210" y="204"/>
                  </a:lnTo>
                  <a:lnTo>
                    <a:pt x="210" y="198"/>
                  </a:lnTo>
                  <a:lnTo>
                    <a:pt x="216" y="198"/>
                  </a:lnTo>
                  <a:lnTo>
                    <a:pt x="216" y="192"/>
                  </a:lnTo>
                  <a:lnTo>
                    <a:pt x="222" y="192"/>
                  </a:lnTo>
                  <a:lnTo>
                    <a:pt x="222" y="186"/>
                  </a:lnTo>
                  <a:lnTo>
                    <a:pt x="228" y="186"/>
                  </a:lnTo>
                  <a:lnTo>
                    <a:pt x="228" y="180"/>
                  </a:lnTo>
                  <a:lnTo>
                    <a:pt x="234" y="180"/>
                  </a:lnTo>
                  <a:lnTo>
                    <a:pt x="234" y="174"/>
                  </a:lnTo>
                  <a:lnTo>
                    <a:pt x="240" y="174"/>
                  </a:lnTo>
                  <a:lnTo>
                    <a:pt x="240" y="168"/>
                  </a:lnTo>
                  <a:lnTo>
                    <a:pt x="246" y="168"/>
                  </a:lnTo>
                  <a:lnTo>
                    <a:pt x="246" y="162"/>
                  </a:lnTo>
                  <a:lnTo>
                    <a:pt x="252" y="162"/>
                  </a:lnTo>
                  <a:lnTo>
                    <a:pt x="252" y="156"/>
                  </a:lnTo>
                  <a:lnTo>
                    <a:pt x="258" y="156"/>
                  </a:lnTo>
                  <a:lnTo>
                    <a:pt x="258" y="150"/>
                  </a:lnTo>
                  <a:lnTo>
                    <a:pt x="264" y="150"/>
                  </a:lnTo>
                  <a:lnTo>
                    <a:pt x="264" y="144"/>
                  </a:lnTo>
                  <a:lnTo>
                    <a:pt x="270" y="144"/>
                  </a:lnTo>
                  <a:lnTo>
                    <a:pt x="270" y="138"/>
                  </a:lnTo>
                  <a:lnTo>
                    <a:pt x="276" y="138"/>
                  </a:lnTo>
                  <a:lnTo>
                    <a:pt x="276" y="132"/>
                  </a:lnTo>
                  <a:lnTo>
                    <a:pt x="282" y="132"/>
                  </a:lnTo>
                  <a:lnTo>
                    <a:pt x="282" y="126"/>
                  </a:lnTo>
                  <a:lnTo>
                    <a:pt x="288" y="126"/>
                  </a:lnTo>
                  <a:lnTo>
                    <a:pt x="288" y="120"/>
                  </a:lnTo>
                  <a:lnTo>
                    <a:pt x="294" y="120"/>
                  </a:lnTo>
                  <a:lnTo>
                    <a:pt x="294" y="114"/>
                  </a:lnTo>
                  <a:lnTo>
                    <a:pt x="300" y="114"/>
                  </a:lnTo>
                  <a:lnTo>
                    <a:pt x="306" y="108"/>
                  </a:lnTo>
                  <a:lnTo>
                    <a:pt x="312" y="102"/>
                  </a:lnTo>
                  <a:lnTo>
                    <a:pt x="318" y="102"/>
                  </a:lnTo>
                  <a:lnTo>
                    <a:pt x="318" y="96"/>
                  </a:lnTo>
                  <a:lnTo>
                    <a:pt x="324" y="96"/>
                  </a:lnTo>
                  <a:lnTo>
                    <a:pt x="324" y="90"/>
                  </a:lnTo>
                  <a:lnTo>
                    <a:pt x="330" y="90"/>
                  </a:lnTo>
                  <a:lnTo>
                    <a:pt x="330" y="84"/>
                  </a:lnTo>
                  <a:lnTo>
                    <a:pt x="336" y="84"/>
                  </a:lnTo>
                  <a:lnTo>
                    <a:pt x="336" y="78"/>
                  </a:lnTo>
                  <a:lnTo>
                    <a:pt x="342" y="78"/>
                  </a:lnTo>
                  <a:lnTo>
                    <a:pt x="348" y="72"/>
                  </a:lnTo>
                  <a:lnTo>
                    <a:pt x="354" y="66"/>
                  </a:lnTo>
                  <a:lnTo>
                    <a:pt x="360" y="66"/>
                  </a:lnTo>
                  <a:lnTo>
                    <a:pt x="360" y="60"/>
                  </a:lnTo>
                  <a:lnTo>
                    <a:pt x="366" y="60"/>
                  </a:lnTo>
                  <a:lnTo>
                    <a:pt x="366" y="54"/>
                  </a:lnTo>
                  <a:lnTo>
                    <a:pt x="372" y="54"/>
                  </a:lnTo>
                  <a:lnTo>
                    <a:pt x="378" y="48"/>
                  </a:lnTo>
                  <a:lnTo>
                    <a:pt x="384" y="48"/>
                  </a:lnTo>
                  <a:lnTo>
                    <a:pt x="384" y="42"/>
                  </a:lnTo>
                  <a:lnTo>
                    <a:pt x="390" y="42"/>
                  </a:lnTo>
                  <a:lnTo>
                    <a:pt x="390" y="36"/>
                  </a:lnTo>
                  <a:lnTo>
                    <a:pt x="396" y="36"/>
                  </a:lnTo>
                  <a:lnTo>
                    <a:pt x="402" y="30"/>
                  </a:lnTo>
                  <a:lnTo>
                    <a:pt x="408" y="30"/>
                  </a:lnTo>
                  <a:lnTo>
                    <a:pt x="408" y="24"/>
                  </a:lnTo>
                  <a:lnTo>
                    <a:pt x="414" y="24"/>
                  </a:lnTo>
                  <a:lnTo>
                    <a:pt x="414" y="18"/>
                  </a:lnTo>
                  <a:lnTo>
                    <a:pt x="420" y="18"/>
                  </a:lnTo>
                  <a:lnTo>
                    <a:pt x="426" y="18"/>
                  </a:lnTo>
                  <a:lnTo>
                    <a:pt x="426" y="12"/>
                  </a:lnTo>
                  <a:lnTo>
                    <a:pt x="432" y="12"/>
                  </a:lnTo>
                  <a:lnTo>
                    <a:pt x="432" y="6"/>
                  </a:lnTo>
                  <a:lnTo>
                    <a:pt x="438" y="6"/>
                  </a:lnTo>
                  <a:lnTo>
                    <a:pt x="444" y="0"/>
                  </a:lnTo>
                </a:path>
              </a:pathLst>
            </a:custGeom>
            <a:noFill/>
            <a:ln w="1905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37" name="Freeform 81"/>
            <p:cNvSpPr/>
            <p:nvPr/>
          </p:nvSpPr>
          <p:spPr>
            <a:xfrm>
              <a:off x="4536" y="2170"/>
              <a:ext cx="467" cy="233"/>
            </a:xfrm>
            <a:custGeom>
              <a:avLst/>
              <a:gdLst/>
              <a:ahLst/>
              <a:cxnLst>
                <a:cxn ang="0">
                  <a:pos x="6" y="360"/>
                </a:cxn>
                <a:cxn ang="0">
                  <a:pos x="22" y="351"/>
                </a:cxn>
                <a:cxn ang="0">
                  <a:pos x="39" y="340"/>
                </a:cxn>
                <a:cxn ang="0">
                  <a:pos x="50" y="332"/>
                </a:cxn>
                <a:cxn ang="0">
                  <a:pos x="68" y="320"/>
                </a:cxn>
                <a:cxn ang="0">
                  <a:pos x="80" y="313"/>
                </a:cxn>
                <a:cxn ang="0">
                  <a:pos x="99" y="302"/>
                </a:cxn>
                <a:cxn ang="0">
                  <a:pos x="109" y="291"/>
                </a:cxn>
                <a:cxn ang="0">
                  <a:pos x="128" y="284"/>
                </a:cxn>
                <a:cxn ang="0">
                  <a:pos x="140" y="273"/>
                </a:cxn>
                <a:cxn ang="0">
                  <a:pos x="158" y="262"/>
                </a:cxn>
                <a:cxn ang="0">
                  <a:pos x="169" y="262"/>
                </a:cxn>
                <a:cxn ang="0">
                  <a:pos x="180" y="253"/>
                </a:cxn>
                <a:cxn ang="0">
                  <a:pos x="199" y="242"/>
                </a:cxn>
                <a:cxn ang="0">
                  <a:pos x="209" y="234"/>
                </a:cxn>
                <a:cxn ang="0">
                  <a:pos x="229" y="225"/>
                </a:cxn>
                <a:cxn ang="0">
                  <a:pos x="239" y="215"/>
                </a:cxn>
                <a:cxn ang="0">
                  <a:pos x="257" y="215"/>
                </a:cxn>
                <a:cxn ang="0">
                  <a:pos x="268" y="205"/>
                </a:cxn>
                <a:cxn ang="0">
                  <a:pos x="287" y="195"/>
                </a:cxn>
                <a:cxn ang="0">
                  <a:pos x="298" y="186"/>
                </a:cxn>
                <a:cxn ang="0">
                  <a:pos x="318" y="186"/>
                </a:cxn>
                <a:cxn ang="0">
                  <a:pos x="328" y="174"/>
                </a:cxn>
                <a:cxn ang="0">
                  <a:pos x="339" y="165"/>
                </a:cxn>
                <a:cxn ang="0">
                  <a:pos x="358" y="156"/>
                </a:cxn>
                <a:cxn ang="0">
                  <a:pos x="368" y="156"/>
                </a:cxn>
                <a:cxn ang="0">
                  <a:pos x="387" y="146"/>
                </a:cxn>
                <a:cxn ang="0">
                  <a:pos x="398" y="136"/>
                </a:cxn>
                <a:cxn ang="0">
                  <a:pos x="419" y="136"/>
                </a:cxn>
                <a:cxn ang="0">
                  <a:pos x="427" y="126"/>
                </a:cxn>
                <a:cxn ang="0">
                  <a:pos x="447" y="118"/>
                </a:cxn>
                <a:cxn ang="0">
                  <a:pos x="456" y="107"/>
                </a:cxn>
                <a:cxn ang="0">
                  <a:pos x="476" y="107"/>
                </a:cxn>
                <a:cxn ang="0">
                  <a:pos x="489" y="97"/>
                </a:cxn>
                <a:cxn ang="0">
                  <a:pos x="496" y="88"/>
                </a:cxn>
                <a:cxn ang="0">
                  <a:pos x="517" y="88"/>
                </a:cxn>
                <a:cxn ang="0">
                  <a:pos x="525" y="77"/>
                </a:cxn>
                <a:cxn ang="0">
                  <a:pos x="547" y="77"/>
                </a:cxn>
                <a:cxn ang="0">
                  <a:pos x="554" y="67"/>
                </a:cxn>
                <a:cxn ang="0">
                  <a:pos x="576" y="58"/>
                </a:cxn>
                <a:cxn ang="0">
                  <a:pos x="585" y="58"/>
                </a:cxn>
                <a:cxn ang="0">
                  <a:pos x="606" y="49"/>
                </a:cxn>
                <a:cxn ang="0">
                  <a:pos x="615" y="37"/>
                </a:cxn>
                <a:cxn ang="0">
                  <a:pos x="636" y="37"/>
                </a:cxn>
                <a:cxn ang="0">
                  <a:pos x="645" y="28"/>
                </a:cxn>
                <a:cxn ang="0">
                  <a:pos x="657" y="28"/>
                </a:cxn>
                <a:cxn ang="0">
                  <a:pos x="676" y="22"/>
                </a:cxn>
                <a:cxn ang="0">
                  <a:pos x="687" y="6"/>
                </a:cxn>
                <a:cxn ang="0">
                  <a:pos x="705" y="6"/>
                </a:cxn>
                <a:cxn ang="0">
                  <a:pos x="716" y="0"/>
                </a:cxn>
                <a:cxn ang="0">
                  <a:pos x="735" y="0"/>
                </a:cxn>
              </a:cxnLst>
              <a:pathLst>
                <a:path w="444" h="222">
                  <a:moveTo>
                    <a:pt x="0" y="222"/>
                  </a:moveTo>
                  <a:lnTo>
                    <a:pt x="0" y="222"/>
                  </a:lnTo>
                  <a:lnTo>
                    <a:pt x="6" y="222"/>
                  </a:lnTo>
                  <a:lnTo>
                    <a:pt x="6" y="216"/>
                  </a:lnTo>
                  <a:lnTo>
                    <a:pt x="12" y="216"/>
                  </a:lnTo>
                  <a:lnTo>
                    <a:pt x="18" y="210"/>
                  </a:lnTo>
                  <a:lnTo>
                    <a:pt x="24" y="210"/>
                  </a:lnTo>
                  <a:lnTo>
                    <a:pt x="24" y="204"/>
                  </a:lnTo>
                  <a:lnTo>
                    <a:pt x="30" y="204"/>
                  </a:lnTo>
                  <a:lnTo>
                    <a:pt x="36" y="198"/>
                  </a:lnTo>
                  <a:lnTo>
                    <a:pt x="42" y="198"/>
                  </a:lnTo>
                  <a:lnTo>
                    <a:pt x="42" y="192"/>
                  </a:lnTo>
                  <a:lnTo>
                    <a:pt x="48" y="192"/>
                  </a:lnTo>
                  <a:lnTo>
                    <a:pt x="54" y="192"/>
                  </a:lnTo>
                  <a:lnTo>
                    <a:pt x="54" y="186"/>
                  </a:lnTo>
                  <a:lnTo>
                    <a:pt x="60" y="186"/>
                  </a:lnTo>
                  <a:lnTo>
                    <a:pt x="66" y="180"/>
                  </a:lnTo>
                  <a:lnTo>
                    <a:pt x="72" y="180"/>
                  </a:lnTo>
                  <a:lnTo>
                    <a:pt x="72" y="174"/>
                  </a:lnTo>
                  <a:lnTo>
                    <a:pt x="78" y="174"/>
                  </a:lnTo>
                  <a:lnTo>
                    <a:pt x="84" y="174"/>
                  </a:lnTo>
                  <a:lnTo>
                    <a:pt x="84" y="168"/>
                  </a:lnTo>
                  <a:lnTo>
                    <a:pt x="90" y="168"/>
                  </a:lnTo>
                  <a:lnTo>
                    <a:pt x="96" y="162"/>
                  </a:lnTo>
                  <a:lnTo>
                    <a:pt x="102" y="162"/>
                  </a:lnTo>
                  <a:lnTo>
                    <a:pt x="102" y="156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6" y="150"/>
                  </a:lnTo>
                  <a:lnTo>
                    <a:pt x="126" y="144"/>
                  </a:lnTo>
                  <a:lnTo>
                    <a:pt x="132" y="144"/>
                  </a:lnTo>
                  <a:lnTo>
                    <a:pt x="138" y="138"/>
                  </a:lnTo>
                  <a:lnTo>
                    <a:pt x="144" y="138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2"/>
                  </a:lnTo>
                  <a:lnTo>
                    <a:pt x="156" y="126"/>
                  </a:lnTo>
                  <a:lnTo>
                    <a:pt x="162" y="126"/>
                  </a:lnTo>
                  <a:lnTo>
                    <a:pt x="168" y="126"/>
                  </a:lnTo>
                  <a:lnTo>
                    <a:pt x="168" y="120"/>
                  </a:lnTo>
                  <a:lnTo>
                    <a:pt x="174" y="120"/>
                  </a:lnTo>
                  <a:lnTo>
                    <a:pt x="180" y="120"/>
                  </a:lnTo>
                  <a:lnTo>
                    <a:pt x="180" y="114"/>
                  </a:lnTo>
                  <a:lnTo>
                    <a:pt x="186" y="114"/>
                  </a:lnTo>
                  <a:lnTo>
                    <a:pt x="192" y="11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204" y="108"/>
                  </a:lnTo>
                  <a:lnTo>
                    <a:pt x="204" y="102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16" y="96"/>
                  </a:lnTo>
                  <a:lnTo>
                    <a:pt x="222" y="96"/>
                  </a:lnTo>
                  <a:lnTo>
                    <a:pt x="228" y="90"/>
                  </a:lnTo>
                  <a:lnTo>
                    <a:pt x="234" y="90"/>
                  </a:lnTo>
                  <a:lnTo>
                    <a:pt x="240" y="90"/>
                  </a:lnTo>
                  <a:lnTo>
                    <a:pt x="240" y="84"/>
                  </a:lnTo>
                  <a:lnTo>
                    <a:pt x="246" y="84"/>
                  </a:lnTo>
                  <a:lnTo>
                    <a:pt x="252" y="84"/>
                  </a:lnTo>
                  <a:lnTo>
                    <a:pt x="252" y="78"/>
                  </a:lnTo>
                  <a:lnTo>
                    <a:pt x="258" y="78"/>
                  </a:lnTo>
                  <a:lnTo>
                    <a:pt x="264" y="78"/>
                  </a:lnTo>
                  <a:lnTo>
                    <a:pt x="264" y="72"/>
                  </a:lnTo>
                  <a:lnTo>
                    <a:pt x="270" y="72"/>
                  </a:lnTo>
                  <a:lnTo>
                    <a:pt x="276" y="72"/>
                  </a:lnTo>
                  <a:lnTo>
                    <a:pt x="276" y="66"/>
                  </a:lnTo>
                  <a:lnTo>
                    <a:pt x="282" y="66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94" y="60"/>
                  </a:lnTo>
                  <a:lnTo>
                    <a:pt x="300" y="60"/>
                  </a:lnTo>
                  <a:lnTo>
                    <a:pt x="300" y="54"/>
                  </a:lnTo>
                  <a:lnTo>
                    <a:pt x="306" y="54"/>
                  </a:lnTo>
                  <a:lnTo>
                    <a:pt x="312" y="54"/>
                  </a:lnTo>
                  <a:lnTo>
                    <a:pt x="318" y="54"/>
                  </a:lnTo>
                  <a:lnTo>
                    <a:pt x="318" y="48"/>
                  </a:lnTo>
                  <a:lnTo>
                    <a:pt x="324" y="48"/>
                  </a:lnTo>
                  <a:lnTo>
                    <a:pt x="330" y="48"/>
                  </a:lnTo>
                  <a:lnTo>
                    <a:pt x="330" y="42"/>
                  </a:lnTo>
                  <a:lnTo>
                    <a:pt x="336" y="42"/>
                  </a:lnTo>
                  <a:lnTo>
                    <a:pt x="342" y="42"/>
                  </a:lnTo>
                  <a:lnTo>
                    <a:pt x="342" y="36"/>
                  </a:lnTo>
                  <a:lnTo>
                    <a:pt x="348" y="36"/>
                  </a:lnTo>
                  <a:lnTo>
                    <a:pt x="354" y="36"/>
                  </a:lnTo>
                  <a:lnTo>
                    <a:pt x="360" y="36"/>
                  </a:lnTo>
                  <a:lnTo>
                    <a:pt x="360" y="30"/>
                  </a:lnTo>
                  <a:lnTo>
                    <a:pt x="366" y="30"/>
                  </a:lnTo>
                  <a:lnTo>
                    <a:pt x="372" y="30"/>
                  </a:lnTo>
                  <a:lnTo>
                    <a:pt x="372" y="24"/>
                  </a:lnTo>
                  <a:lnTo>
                    <a:pt x="378" y="24"/>
                  </a:lnTo>
                  <a:lnTo>
                    <a:pt x="384" y="24"/>
                  </a:lnTo>
                  <a:lnTo>
                    <a:pt x="384" y="18"/>
                  </a:lnTo>
                  <a:lnTo>
                    <a:pt x="390" y="18"/>
                  </a:lnTo>
                  <a:lnTo>
                    <a:pt x="396" y="18"/>
                  </a:lnTo>
                  <a:lnTo>
                    <a:pt x="402" y="12"/>
                  </a:lnTo>
                  <a:lnTo>
                    <a:pt x="408" y="12"/>
                  </a:lnTo>
                  <a:lnTo>
                    <a:pt x="414" y="12"/>
                  </a:lnTo>
                  <a:lnTo>
                    <a:pt x="414" y="6"/>
                  </a:lnTo>
                  <a:lnTo>
                    <a:pt x="420" y="6"/>
                  </a:lnTo>
                  <a:lnTo>
                    <a:pt x="426" y="6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</a:path>
              </a:pathLst>
            </a:custGeom>
            <a:noFill/>
            <a:ln w="1905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38" name="Freeform 82"/>
            <p:cNvSpPr/>
            <p:nvPr/>
          </p:nvSpPr>
          <p:spPr>
            <a:xfrm>
              <a:off x="5003" y="2069"/>
              <a:ext cx="277" cy="101"/>
            </a:xfrm>
            <a:custGeom>
              <a:avLst/>
              <a:gdLst/>
              <a:ahLst/>
              <a:cxnLst>
                <a:cxn ang="0">
                  <a:pos x="6" y="149"/>
                </a:cxn>
                <a:cxn ang="0">
                  <a:pos x="22" y="149"/>
                </a:cxn>
                <a:cxn ang="0">
                  <a:pos x="22" y="149"/>
                </a:cxn>
                <a:cxn ang="0">
                  <a:pos x="28" y="140"/>
                </a:cxn>
                <a:cxn ang="0">
                  <a:pos x="37" y="140"/>
                </a:cxn>
                <a:cxn ang="0">
                  <a:pos x="49" y="140"/>
                </a:cxn>
                <a:cxn ang="0">
                  <a:pos x="58" y="128"/>
                </a:cxn>
                <a:cxn ang="0">
                  <a:pos x="67" y="128"/>
                </a:cxn>
                <a:cxn ang="0">
                  <a:pos x="77" y="128"/>
                </a:cxn>
                <a:cxn ang="0">
                  <a:pos x="77" y="120"/>
                </a:cxn>
                <a:cxn ang="0">
                  <a:pos x="88" y="120"/>
                </a:cxn>
                <a:cxn ang="0">
                  <a:pos x="97" y="120"/>
                </a:cxn>
                <a:cxn ang="0">
                  <a:pos x="107" y="109"/>
                </a:cxn>
                <a:cxn ang="0">
                  <a:pos x="118" y="109"/>
                </a:cxn>
                <a:cxn ang="0">
                  <a:pos x="126" y="109"/>
                </a:cxn>
                <a:cxn ang="0">
                  <a:pos x="136" y="99"/>
                </a:cxn>
                <a:cxn ang="0">
                  <a:pos x="146" y="99"/>
                </a:cxn>
                <a:cxn ang="0">
                  <a:pos x="146" y="99"/>
                </a:cxn>
                <a:cxn ang="0">
                  <a:pos x="155" y="99"/>
                </a:cxn>
                <a:cxn ang="0">
                  <a:pos x="165" y="89"/>
                </a:cxn>
                <a:cxn ang="0">
                  <a:pos x="174" y="89"/>
                </a:cxn>
                <a:cxn ang="0">
                  <a:pos x="186" y="89"/>
                </a:cxn>
                <a:cxn ang="0">
                  <a:pos x="195" y="81"/>
                </a:cxn>
                <a:cxn ang="0">
                  <a:pos x="205" y="81"/>
                </a:cxn>
                <a:cxn ang="0">
                  <a:pos x="215" y="81"/>
                </a:cxn>
                <a:cxn ang="0">
                  <a:pos x="215" y="69"/>
                </a:cxn>
                <a:cxn ang="0">
                  <a:pos x="223" y="69"/>
                </a:cxn>
                <a:cxn ang="0">
                  <a:pos x="232" y="69"/>
                </a:cxn>
                <a:cxn ang="0">
                  <a:pos x="242" y="60"/>
                </a:cxn>
                <a:cxn ang="0">
                  <a:pos x="252" y="60"/>
                </a:cxn>
                <a:cxn ang="0">
                  <a:pos x="262" y="60"/>
                </a:cxn>
                <a:cxn ang="0">
                  <a:pos x="273" y="60"/>
                </a:cxn>
                <a:cxn ang="0">
                  <a:pos x="281" y="51"/>
                </a:cxn>
                <a:cxn ang="0">
                  <a:pos x="281" y="51"/>
                </a:cxn>
                <a:cxn ang="0">
                  <a:pos x="291" y="51"/>
                </a:cxn>
                <a:cxn ang="0">
                  <a:pos x="301" y="39"/>
                </a:cxn>
                <a:cxn ang="0">
                  <a:pos x="310" y="39"/>
                </a:cxn>
                <a:cxn ang="0">
                  <a:pos x="320" y="39"/>
                </a:cxn>
                <a:cxn ang="0">
                  <a:pos x="331" y="39"/>
                </a:cxn>
                <a:cxn ang="0">
                  <a:pos x="339" y="28"/>
                </a:cxn>
                <a:cxn ang="0">
                  <a:pos x="350" y="28"/>
                </a:cxn>
                <a:cxn ang="0">
                  <a:pos x="350" y="28"/>
                </a:cxn>
                <a:cxn ang="0">
                  <a:pos x="359" y="22"/>
                </a:cxn>
                <a:cxn ang="0">
                  <a:pos x="368" y="22"/>
                </a:cxn>
                <a:cxn ang="0">
                  <a:pos x="379" y="22"/>
                </a:cxn>
                <a:cxn ang="0">
                  <a:pos x="388" y="22"/>
                </a:cxn>
                <a:cxn ang="0">
                  <a:pos x="398" y="6"/>
                </a:cxn>
                <a:cxn ang="0">
                  <a:pos x="407" y="6"/>
                </a:cxn>
                <a:cxn ang="0">
                  <a:pos x="418" y="6"/>
                </a:cxn>
                <a:cxn ang="0">
                  <a:pos x="418" y="0"/>
                </a:cxn>
              </a:cxnLst>
              <a:pathLst>
                <a:path w="264" h="96">
                  <a:moveTo>
                    <a:pt x="0" y="96"/>
                  </a:moveTo>
                  <a:lnTo>
                    <a:pt x="0" y="90"/>
                  </a:lnTo>
                  <a:lnTo>
                    <a:pt x="6" y="90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6" y="78"/>
                  </a:lnTo>
                  <a:lnTo>
                    <a:pt x="42" y="78"/>
                  </a:lnTo>
                  <a:lnTo>
                    <a:pt x="48" y="78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60" y="72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2" y="66"/>
                  </a:lnTo>
                  <a:lnTo>
                    <a:pt x="78" y="66"/>
                  </a:lnTo>
                  <a:lnTo>
                    <a:pt x="84" y="60"/>
                  </a:lnTo>
                  <a:lnTo>
                    <a:pt x="90" y="60"/>
                  </a:lnTo>
                  <a:lnTo>
                    <a:pt x="96" y="60"/>
                  </a:lnTo>
                  <a:lnTo>
                    <a:pt x="102" y="54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14" y="48"/>
                  </a:lnTo>
                  <a:lnTo>
                    <a:pt x="120" y="48"/>
                  </a:lnTo>
                  <a:lnTo>
                    <a:pt x="126" y="48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0" y="42"/>
                  </a:lnTo>
                  <a:lnTo>
                    <a:pt x="150" y="36"/>
                  </a:lnTo>
                  <a:lnTo>
                    <a:pt x="156" y="36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30"/>
                  </a:lnTo>
                  <a:lnTo>
                    <a:pt x="174" y="30"/>
                  </a:lnTo>
                  <a:lnTo>
                    <a:pt x="180" y="30"/>
                  </a:lnTo>
                  <a:lnTo>
                    <a:pt x="186" y="30"/>
                  </a:lnTo>
                  <a:lnTo>
                    <a:pt x="186" y="24"/>
                  </a:lnTo>
                  <a:lnTo>
                    <a:pt x="192" y="24"/>
                  </a:lnTo>
                  <a:lnTo>
                    <a:pt x="198" y="24"/>
                  </a:lnTo>
                  <a:lnTo>
                    <a:pt x="204" y="24"/>
                  </a:lnTo>
                  <a:lnTo>
                    <a:pt x="204" y="18"/>
                  </a:lnTo>
                  <a:lnTo>
                    <a:pt x="210" y="18"/>
                  </a:lnTo>
                  <a:lnTo>
                    <a:pt x="216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28" y="12"/>
                  </a:lnTo>
                  <a:lnTo>
                    <a:pt x="234" y="12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46" y="6"/>
                  </a:lnTo>
                  <a:lnTo>
                    <a:pt x="252" y="6"/>
                  </a:lnTo>
                  <a:lnTo>
                    <a:pt x="258" y="6"/>
                  </a:lnTo>
                  <a:lnTo>
                    <a:pt x="258" y="0"/>
                  </a:lnTo>
                  <a:lnTo>
                    <a:pt x="264" y="0"/>
                  </a:lnTo>
                </a:path>
              </a:pathLst>
            </a:custGeom>
            <a:noFill/>
            <a:ln w="19050" cap="flat" cmpd="sng">
              <a:solidFill>
                <a:srgbClr val="00FF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13747" name="Group 83"/>
          <p:cNvGrpSpPr/>
          <p:nvPr/>
        </p:nvGrpSpPr>
        <p:grpSpPr>
          <a:xfrm>
            <a:off x="7077075" y="2590800"/>
            <a:ext cx="1076325" cy="393700"/>
            <a:chOff x="4458" y="1632"/>
            <a:chExt cx="678" cy="248"/>
          </a:xfrm>
        </p:grpSpPr>
        <p:graphicFrame>
          <p:nvGraphicFramePr>
            <p:cNvPr id="21534" name="Object 84"/>
            <p:cNvGraphicFramePr>
              <a:graphicFrameLocks noChangeAspect="1"/>
            </p:cNvGraphicFramePr>
            <p:nvPr/>
          </p:nvGraphicFramePr>
          <p:xfrm>
            <a:off x="4504" y="1632"/>
            <a:ext cx="63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34" name="" r:id="rId27" imgW="772795" imgH="257810" progId="Equation.3">
                    <p:embed/>
                  </p:oleObj>
                </mc:Choice>
                <mc:Fallback>
                  <p:oleObj name="" r:id="rId27" imgW="772795" imgH="257810" progId="Equation.3">
                    <p:embed/>
                    <p:pic>
                      <p:nvPicPr>
                        <p:cNvPr id="0" name="图片 3233"/>
                        <p:cNvPicPr/>
                        <p:nvPr/>
                      </p:nvPicPr>
                      <p:blipFill>
                        <a:blip r:embed="rId28">
                          <a:clrChange>
                            <a:clrFrom>
                              <a:srgbClr val="000000"/>
                            </a:clrFrom>
                            <a:clrTo>
                              <a:srgbClr val="66FF66"/>
                            </a:clrTo>
                          </a:clrChange>
                          <a:biLevel thresh="50000"/>
                          <a:grayscl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04" y="1632"/>
                          <a:ext cx="632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35" name="Oval 85"/>
            <p:cNvSpPr/>
            <p:nvPr/>
          </p:nvSpPr>
          <p:spPr>
            <a:xfrm>
              <a:off x="4458" y="1692"/>
              <a:ext cx="36" cy="36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3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367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3678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3" grpId="0"/>
      <p:bldP spid="113675" grpId="0"/>
      <p:bldP spid="113677" grpId="0" advAuto="1000" build="p"/>
      <p:bldP spid="113678" grpId="0" build="p"/>
      <p:bldP spid="113719" grpId="0"/>
      <p:bldP spid="113720" grpId="0" animBg="1"/>
    </p:bldLst>
  </p:timing>
</p:sld>
</file>

<file path=ppt/theme/theme1.xml><?xml version="1.0" encoding="utf-8"?>
<a:theme xmlns:a="http://schemas.openxmlformats.org/drawingml/2006/main" name="空演示文稿">
  <a:themeElements>
    <a:clrScheme name="">
      <a:dk1>
        <a:srgbClr val="000000"/>
      </a:dk1>
      <a:lt1>
        <a:srgbClr val="FFFFFF"/>
      </a:lt1>
      <a:dk2>
        <a:srgbClr val="000099"/>
      </a:dk2>
      <a:lt2>
        <a:srgbClr val="FFFF00"/>
      </a:lt2>
      <a:accent1>
        <a:srgbClr val="FF9900"/>
      </a:accent1>
      <a:accent2>
        <a:srgbClr val="00FFFF"/>
      </a:accent2>
      <a:accent3>
        <a:srgbClr val="AAAACA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33"/>
      </a:hlink>
      <a:folHlink>
        <a:srgbClr val="969696"/>
      </a:folHlink>
    </a:clrScheme>
    <a:fontScheme name="空演示文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空演示文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空演示文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空演示文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Office\Templates\空演示文稿.pot</Template>
  <TotalTime>0</TotalTime>
  <Words>3967</Words>
  <Application>WPS 演示</Application>
  <PresentationFormat>全屏显示(4:3)</PresentationFormat>
  <Paragraphs>1123</Paragraphs>
  <Slides>47</Slides>
  <Notes>1</Notes>
  <HiddenSlides>9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503</vt:i4>
      </vt:variant>
      <vt:variant>
        <vt:lpstr>幻灯片标题</vt:lpstr>
      </vt:variant>
      <vt:variant>
        <vt:i4>47</vt:i4>
      </vt:variant>
    </vt:vector>
  </HeadingPairs>
  <TitlesOfParts>
    <vt:vector size="563" baseType="lpstr">
      <vt:lpstr>Arial</vt:lpstr>
      <vt:lpstr>宋体</vt:lpstr>
      <vt:lpstr>Wingdings</vt:lpstr>
      <vt:lpstr>Times New Roman</vt:lpstr>
      <vt:lpstr>楷体_GB2312</vt:lpstr>
      <vt:lpstr>华文楷体</vt:lpstr>
      <vt:lpstr>华文行楷</vt:lpstr>
      <vt:lpstr>Symbol</vt:lpstr>
      <vt:lpstr>微软雅黑</vt:lpstr>
      <vt:lpstr>Arial Unicode MS</vt:lpstr>
      <vt:lpstr>仿宋_GB2312</vt:lpstr>
      <vt:lpstr>仿宋</vt:lpstr>
      <vt:lpstr>空演示文稿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第一模块 极限概念</vt:lpstr>
      <vt:lpstr>第一章</vt:lpstr>
      <vt:lpstr>第一节</vt:lpstr>
      <vt:lpstr>1. 函数的几种特性</vt:lpstr>
      <vt:lpstr>(3) 奇偶性</vt:lpstr>
      <vt:lpstr>又如,</vt:lpstr>
      <vt:lpstr>(4) 周期性</vt:lpstr>
      <vt:lpstr>2. 反函数与复合函数</vt:lpstr>
      <vt:lpstr>PowerPoint 演示文稿</vt:lpstr>
      <vt:lpstr>(2) 复合函数 </vt:lpstr>
      <vt:lpstr>PowerPoint 演示文稿</vt:lpstr>
      <vt:lpstr>3. 初等函数</vt:lpstr>
      <vt:lpstr>非初等函数举例:</vt:lpstr>
      <vt:lpstr>内容小结</vt:lpstr>
      <vt:lpstr>第二节</vt:lpstr>
      <vt:lpstr>一 、数列极限的定义</vt:lpstr>
      <vt:lpstr>例如,</vt:lpstr>
      <vt:lpstr>PowerPoint 演示文稿</vt:lpstr>
      <vt:lpstr>例1. 已知</vt:lpstr>
      <vt:lpstr>例2. 已知</vt:lpstr>
      <vt:lpstr>例3. 设</vt:lpstr>
      <vt:lpstr>二、收敛数列的性质</vt:lpstr>
      <vt:lpstr>例4. 证明数列</vt:lpstr>
      <vt:lpstr>2. 全局有界性：收敛数列必有界.</vt:lpstr>
      <vt:lpstr>3. 局部保号性：收敛数列具有保号性.</vt:lpstr>
      <vt:lpstr>4. 收敛数列的任一子数列收敛于同一极限 .</vt:lpstr>
      <vt:lpstr>PowerPoint 演示文稿</vt:lpstr>
      <vt:lpstr>思考与练习</vt:lpstr>
      <vt:lpstr>内容小结</vt:lpstr>
      <vt:lpstr>第三节</vt:lpstr>
      <vt:lpstr>一、自变量趋于无穷大时函数的极限</vt:lpstr>
      <vt:lpstr>例1. 证明</vt:lpstr>
      <vt:lpstr>  定义2 .    设函数</vt:lpstr>
      <vt:lpstr>例2.  证明</vt:lpstr>
      <vt:lpstr>例3. 给定函数</vt:lpstr>
      <vt:lpstr>三、函数极限的性质（与数列极限的性质对应）</vt:lpstr>
      <vt:lpstr>例4. 证明</vt:lpstr>
      <vt:lpstr>内容小结</vt:lpstr>
      <vt:lpstr>第四节</vt:lpstr>
      <vt:lpstr>一、 无穷小</vt:lpstr>
      <vt:lpstr>定义1.  若</vt:lpstr>
      <vt:lpstr>定理 1 . ( 无穷小与函数极限的关系 )</vt:lpstr>
      <vt:lpstr>二、 无穷大</vt:lpstr>
      <vt:lpstr>注意:</vt:lpstr>
      <vt:lpstr>例1 . 证明</vt:lpstr>
      <vt:lpstr>三、无穷小与无穷大的关系</vt:lpstr>
      <vt:lpstr>内容小结</vt:lpstr>
    </vt:vector>
  </TitlesOfParts>
  <Company>中国矿业大学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第一节 映射与函数</dc:title>
  <dc:creator>曹璎珞，李安昌; 林枫</dc:creator>
  <cp:lastModifiedBy>admin</cp:lastModifiedBy>
  <cp:revision>237</cp:revision>
  <dcterms:created xsi:type="dcterms:W3CDTF">2000-07-15T07:30:00Z</dcterms:created>
  <dcterms:modified xsi:type="dcterms:W3CDTF">2024-02-28T02:49:50Z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2052-11.8.2.8276</vt:lpwstr>
  </property>
</Properties>
</file>